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17CB9-6191-4291-9DFD-0C23DB647F0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84E62-CF1F-43CF-96C2-11B09583A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1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Curlz MT" pitchFamily="82" charset="0"/>
              </a:rPr>
              <a:t>Bouncing Off the Windows</a:t>
            </a:r>
            <a:endParaRPr lang="en-US" b="1" dirty="0"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urlz MT" pitchFamily="82" charset="0"/>
              </a:rPr>
              <a:t>Kenn Nesbitt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019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urlz MT" pitchFamily="82" charset="0"/>
              </a:rPr>
              <a:t>Jessica Zanone </a:t>
            </a:r>
            <a:endParaRPr lang="en-US" sz="2800" b="1" dirty="0"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7620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Right after Halloween.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21506" name="Picture 2" descr="http://www.how-to-draw-cartoons-online.com/image-files/halloween-cartoons-picture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1828800"/>
            <a:ext cx="3976252" cy="4267200"/>
          </a:xfrm>
          <a:prstGeom prst="rect">
            <a:avLst/>
          </a:prstGeom>
          <a:noFill/>
        </p:spPr>
      </p:pic>
      <p:pic>
        <p:nvPicPr>
          <p:cNvPr id="21508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6233837"/>
            <a:ext cx="609600" cy="624163"/>
          </a:xfrm>
          <a:prstGeom prst="rect">
            <a:avLst/>
          </a:prstGeom>
          <a:noFill/>
        </p:spPr>
      </p:pic>
      <p:pic>
        <p:nvPicPr>
          <p:cNvPr id="6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0"/>
            <a:ext cx="609600" cy="624163"/>
          </a:xfrm>
          <a:prstGeom prst="rect">
            <a:avLst/>
          </a:prstGeom>
          <a:noFill/>
        </p:spPr>
      </p:pic>
      <p:pic>
        <p:nvPicPr>
          <p:cNvPr id="7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6233837"/>
            <a:ext cx="609600" cy="624163"/>
          </a:xfrm>
          <a:prstGeom prst="rect">
            <a:avLst/>
          </a:prstGeom>
          <a:noFill/>
        </p:spPr>
      </p:pic>
      <p:pic>
        <p:nvPicPr>
          <p:cNvPr id="8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0"/>
            <a:ext cx="609600" cy="624163"/>
          </a:xfrm>
          <a:prstGeom prst="rect">
            <a:avLst/>
          </a:prstGeom>
          <a:noFill/>
        </p:spPr>
      </p:pic>
      <p:pic>
        <p:nvPicPr>
          <p:cNvPr id="9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6233837"/>
            <a:ext cx="609600" cy="624163"/>
          </a:xfrm>
          <a:prstGeom prst="rect">
            <a:avLst/>
          </a:prstGeom>
          <a:noFill/>
        </p:spPr>
      </p:pic>
      <p:pic>
        <p:nvPicPr>
          <p:cNvPr id="10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6233837"/>
            <a:ext cx="609600" cy="624163"/>
          </a:xfrm>
          <a:prstGeom prst="rect">
            <a:avLst/>
          </a:prstGeom>
          <a:noFill/>
        </p:spPr>
      </p:pic>
      <p:pic>
        <p:nvPicPr>
          <p:cNvPr id="11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609600" cy="624163"/>
          </a:xfrm>
          <a:prstGeom prst="rect">
            <a:avLst/>
          </a:prstGeom>
          <a:noFill/>
        </p:spPr>
      </p:pic>
      <p:pic>
        <p:nvPicPr>
          <p:cNvPr id="12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6233837"/>
            <a:ext cx="609600" cy="624163"/>
          </a:xfrm>
          <a:prstGeom prst="rect">
            <a:avLst/>
          </a:prstGeom>
          <a:noFill/>
        </p:spPr>
      </p:pic>
      <p:pic>
        <p:nvPicPr>
          <p:cNvPr id="13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0"/>
            <a:ext cx="609600" cy="624163"/>
          </a:xfrm>
          <a:prstGeom prst="rect">
            <a:avLst/>
          </a:prstGeom>
          <a:noFill/>
        </p:spPr>
      </p:pic>
      <p:pic>
        <p:nvPicPr>
          <p:cNvPr id="14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0"/>
            <a:ext cx="609600" cy="624163"/>
          </a:xfrm>
          <a:prstGeom prst="rect">
            <a:avLst/>
          </a:prstGeom>
          <a:noFill/>
        </p:spPr>
      </p:pic>
      <p:pic>
        <p:nvPicPr>
          <p:cNvPr id="15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1828800"/>
            <a:ext cx="609600" cy="624163"/>
          </a:xfrm>
          <a:prstGeom prst="rect">
            <a:avLst/>
          </a:prstGeom>
          <a:noFill/>
        </p:spPr>
      </p:pic>
      <p:pic>
        <p:nvPicPr>
          <p:cNvPr id="16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0"/>
            <a:ext cx="609600" cy="624163"/>
          </a:xfrm>
          <a:prstGeom prst="rect">
            <a:avLst/>
          </a:prstGeom>
          <a:noFill/>
        </p:spPr>
      </p:pic>
      <p:pic>
        <p:nvPicPr>
          <p:cNvPr id="17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0"/>
            <a:ext cx="609600" cy="624163"/>
          </a:xfrm>
          <a:prstGeom prst="rect">
            <a:avLst/>
          </a:prstGeom>
          <a:noFill/>
        </p:spPr>
      </p:pic>
      <p:pic>
        <p:nvPicPr>
          <p:cNvPr id="18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0" y="0"/>
            <a:ext cx="609600" cy="624163"/>
          </a:xfrm>
          <a:prstGeom prst="rect">
            <a:avLst/>
          </a:prstGeom>
          <a:noFill/>
        </p:spPr>
      </p:pic>
      <p:pic>
        <p:nvPicPr>
          <p:cNvPr id="19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05000"/>
            <a:ext cx="609600" cy="624163"/>
          </a:xfrm>
          <a:prstGeom prst="rect">
            <a:avLst/>
          </a:prstGeom>
          <a:noFill/>
        </p:spPr>
      </p:pic>
      <p:pic>
        <p:nvPicPr>
          <p:cNvPr id="20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6233837"/>
            <a:ext cx="609600" cy="624163"/>
          </a:xfrm>
          <a:prstGeom prst="rect">
            <a:avLst/>
          </a:prstGeom>
          <a:noFill/>
        </p:spPr>
      </p:pic>
      <p:pic>
        <p:nvPicPr>
          <p:cNvPr id="21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0"/>
            <a:ext cx="609600" cy="624163"/>
          </a:xfrm>
          <a:prstGeom prst="rect">
            <a:avLst/>
          </a:prstGeom>
          <a:noFill/>
        </p:spPr>
      </p:pic>
      <p:pic>
        <p:nvPicPr>
          <p:cNvPr id="22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990600"/>
            <a:ext cx="609600" cy="624163"/>
          </a:xfrm>
          <a:prstGeom prst="rect">
            <a:avLst/>
          </a:prstGeom>
          <a:noFill/>
        </p:spPr>
      </p:pic>
      <p:pic>
        <p:nvPicPr>
          <p:cNvPr id="23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4495800"/>
            <a:ext cx="609600" cy="624163"/>
          </a:xfrm>
          <a:prstGeom prst="rect">
            <a:avLst/>
          </a:prstGeom>
          <a:noFill/>
        </p:spPr>
      </p:pic>
      <p:pic>
        <p:nvPicPr>
          <p:cNvPr id="24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2667000"/>
            <a:ext cx="609600" cy="624163"/>
          </a:xfrm>
          <a:prstGeom prst="rect">
            <a:avLst/>
          </a:prstGeom>
          <a:noFill/>
        </p:spPr>
      </p:pic>
      <p:pic>
        <p:nvPicPr>
          <p:cNvPr id="25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5410200"/>
            <a:ext cx="609600" cy="624163"/>
          </a:xfrm>
          <a:prstGeom prst="rect">
            <a:avLst/>
          </a:prstGeom>
          <a:noFill/>
        </p:spPr>
      </p:pic>
      <p:pic>
        <p:nvPicPr>
          <p:cNvPr id="26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6233837"/>
            <a:ext cx="609600" cy="624163"/>
          </a:xfrm>
          <a:prstGeom prst="rect">
            <a:avLst/>
          </a:prstGeom>
          <a:noFill/>
        </p:spPr>
      </p:pic>
      <p:pic>
        <p:nvPicPr>
          <p:cNvPr id="27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6233837"/>
            <a:ext cx="609600" cy="624163"/>
          </a:xfrm>
          <a:prstGeom prst="rect">
            <a:avLst/>
          </a:prstGeom>
          <a:noFill/>
        </p:spPr>
      </p:pic>
      <p:pic>
        <p:nvPicPr>
          <p:cNvPr id="28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4400" y="3581400"/>
            <a:ext cx="609600" cy="624163"/>
          </a:xfrm>
          <a:prstGeom prst="rect">
            <a:avLst/>
          </a:prstGeom>
          <a:noFill/>
        </p:spPr>
      </p:pic>
      <p:pic>
        <p:nvPicPr>
          <p:cNvPr id="29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19400"/>
            <a:ext cx="609600" cy="624163"/>
          </a:xfrm>
          <a:prstGeom prst="rect">
            <a:avLst/>
          </a:prstGeom>
          <a:noFill/>
        </p:spPr>
      </p:pic>
      <p:pic>
        <p:nvPicPr>
          <p:cNvPr id="30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33800"/>
            <a:ext cx="609600" cy="624163"/>
          </a:xfrm>
          <a:prstGeom prst="rect">
            <a:avLst/>
          </a:prstGeom>
          <a:noFill/>
        </p:spPr>
      </p:pic>
      <p:pic>
        <p:nvPicPr>
          <p:cNvPr id="31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0"/>
            <a:ext cx="609600" cy="624163"/>
          </a:xfrm>
          <a:prstGeom prst="rect">
            <a:avLst/>
          </a:prstGeom>
          <a:noFill/>
        </p:spPr>
      </p:pic>
      <p:pic>
        <p:nvPicPr>
          <p:cNvPr id="32" name="Picture 4" descr="http://www.acclaimclipart.com/free_clipart_images/cartoon_pumpkin_drawing_0071-0902-2411-0454_SM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410200"/>
            <a:ext cx="609600" cy="624163"/>
          </a:xfrm>
          <a:prstGeom prst="rect">
            <a:avLst/>
          </a:prstGeom>
          <a:noFill/>
        </p:spPr>
      </p:pic>
      <p:pic>
        <p:nvPicPr>
          <p:cNvPr id="21510" name="Picture 6" descr="http://rlv.zcache.com/halloween_characters_photocard-p2439089872973065352l5uw_4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81000"/>
            <a:ext cx="2514600" cy="2514600"/>
          </a:xfrm>
          <a:prstGeom prst="rect">
            <a:avLst/>
          </a:prstGeom>
          <a:noFill/>
        </p:spPr>
      </p:pic>
      <p:sp>
        <p:nvSpPr>
          <p:cNvPr id="21512" name="AutoShape 8" descr="data:image/jpg;base64,/9j/4AAQSkZJRgABAQAAAQABAAD/2wBDAAkGBwgHBgkIBwgKCgkLDRYPDQwMDRsUFRAWIB0iIiAdHx8kKDQsJCYxJx8fLT0tMTU3Ojo6Iys/RD84QzQ5Ojf/2wBDAQoKCg0MDRoPDxo3JR8lNzc3Nzc3Nzc3Nzc3Nzc3Nzc3Nzc3Nzc3Nzc3Nzc3Nzc3Nzc3Nzc3Nzc3Nzc3Nzc3Nzf/wAARCACZAKoDASIAAhEBAxEB/8QAHAABAAICAwEAAAAAAAAAAAAAAAUGAQcDBAgC/8QAQRAAAQMDAQUFBgIHBgcAAAAAAQIDBAAFEQYSITFBYQciUXGBExQyQpGhYnIVI0NSgpKxFiUzY6LBCBckNNHw8f/EABoBAQADAQEBAAAAAAAAAAAAAAABAgMEBQb/xAAhEQACAwACAgMBAQAAAAAAAAAAAQIDEQQhEjEiMkEFE//aAAwDAQACEQMRAD8A3jSlKAUpSgFKUoBSsZFUXV/appzTalxw+Z81BwWIpCtk/iVwH3PSgL3muGVLjQ2y7LkNMNjip1YSPqa8337ti1Venfd7UEW9tw7KERkbbqs8to78+QFS2muybUOplIn6wuEmMyo7QbccLj6h65CfXf0oDaFy7TNIQF+zN5ZkO5wG4iFPEnpsgj713bNqV+8yG/dLBdGYij3pUxCGE4xnISVbavpzrOm9Faf002n9FW1pDwG99ffcP8R3/TFWDG/hQH1SlKAUpSgFKUoBSlKAUpSgFKUoBSlKAV1rhPi26G9MnPIYjMJK3HXDhKRXM44ltKlrUlKUjJUo4AHia8zdrnaA7qm5KgW11SbNGX3ADj3hY+c9PAevOgO12j9q8/UCnbfYlOQrXkhS0nZdfHX90fhHr4VreHFfnS2Y0RpTr7ywhttAyVKO4AV1wfGt1/8ADxphD70rUkpsENKLEQEcFY76vPBA9TQF47NezaDpOK3LlJbkXlacrfIyGs8Uo8Op4mr8KAYoTQGawTUdc71DtmwmQsl5z/CjtJK3XPypG8+fDrUcXr/cTlKWbRHPJYD8gj07iP8AXWVl0K18mSlpYs+FYKgOJA8zUB+gWXd86bcJZ5+0kqSn+VGAPpT+zNl529pXVRKj9zXI/wChWvSZbwLADkbt/lTPHdVf/s3ak/4MdbJ8WXlo/oawbdcYu+23h/A/ZTUh9B6Z3LH83pVoc+pvH0R4MsVKr7eoHoKg3f4XuieAlsrLsc+asBSP4hjqanG3UuoSttSVIUMpUk5BHiDXZGcZLUypyUpSrAUpSgFYPDdWawrhQFW13fr9p+G1MslkTdWUk+8gLIW2ORCQCSOOSOHhVPs/btZJBCLtAlQVH5kYdQPpg/atrq3Vq/X1u7P7u6972krufFTlqTtO5/ER3f5jUSkorWyspRitk8ITtf7S4E7Tzds0zPS/78D7y63kFDY+Q53gn+g61owqJq1XLRsxp51duCno4P6sOlKXSMcwCR9DVXeaW04pDiSlQJBBHMVSu2Fn0elK767fpJM+Bxr132aWtNo0PZooSEqMZLq8DipffOfrj0ryIBvr2dp2bDm2aIu3yWX2UsoSFNLCgMJA5Voakmo4xUDcbrJkynLbZNj3lvAkylp2m4uRnGPmXzCeW4nG4Hkv1weS6za7avZuEoEhzG0I7Q+J0j7JHNRHLNc1sgx7dDbixEFLaMnvHKlKJyVKPNROSTzJri5XKVS8Y+y0VpxWu1Rrcla29t2Q9vfkvK23XT+JXh4AYA5AV3sCs0rxZScnsvZoKUpVQKUpQGMAgggEHiKhFQJVndVKsSdtgnL1tUrCF+Kmj8i+nwnng76nKwQAPCtarpVvYsNaYtlwYucZEiK5tIJKVAjZUhQ4pUDvChwINd2qzcWnLVLXe4KFlJA9/YQM+2bA+MD99I9SBjf3cWGO62+yh5lxLjbiQpC0nIUCMgg+Fe9RcrY6jJrDlpWBWa2IFYO+q9ftZ2Wwz2YVxfcS84kLVsNKWGkncFLI4DcfoTwqcjSWZTDb8Z1DrLg2kLQoKCh4gio1Ds4rlBauMCRCkbfsX2y2vYWUnB8CN4qpf8t7clAQ1cbk2gcEBTRA+rdXgVg1WdcZ/ZaZ2VQsXzWmpNUabc067FcRIekxH1bG24hIU25yBKQAQreBuG8DjmqOzHakQksyGkOJbK0FK0g4IWa9FTYcefHcjS2UPMOpwttwZB9K1VrXRqbCpVxtSHVW5RzJQVlZjr3d/JySkjAPgQDwJxjVx41TcodJmFPEhTa519J/hrabpOC8dqKtcdR4D4k/Q7669nsmprXJfkaemlMhgFZQxI9m4tsDJUEkjaT48cc6tAwcHcQRxzXw8028godQFo4jofEHiPMYrpOslNJ9pc61zXVa0tclLkso2rgGSghIHdBRgDZGSe7zUTg5rdLDiHmUOtK2kLSFJV4g8DWobdrC/QG0tKkszmQNyJqMqGPxpwT6g1KHtMntMlTtnhjZTkr98UEj/RXl8njzsl5KJeLNm5FKhtLS7rcbWJd6iNRHXVbTbCNolCOW1tczx6ZFTNeZKLi8ZcUpSqgUpSgFKUoAelRGnsWy4SrLwjge8Qh+62o95A6JVw8AoDlUuaiL6fdXbdchgGPKShw/5TpCFfcoV/DXXw7XCxL8ZEl0WIUrCeFZr3jIqGstDRdRL99YkKiXJKAgPY2kLSN4C0568Rgitara1PoSUpSfawmire4ge2iPeYxgeuyrrW+K+XEJWkpUnaSdxBGciqSgn2XU8WP0ays/athKBeLWrZV+3gr20nrsK3/Qqq92XUNrvjJdtkxt8D4kA4Wj8yTvH0qra10FbpVtkzLJB92uYAWn3XuhzByQUfCokZxkZzjfWtLbbzHl++sy1Fz5Xm0lt1sjd3VDhzykjHHIrnt5H+GeZy8zmU8eKck+zfF2vVtssZUm6zWIrQ+Z1YGfIcT6VpTtE7YzcI71r0slxplwFLk1YwtaeYQOQPid/QVrPV0uZL1DOcuEl2S97ZQ23SM8fAbgOgAFQpOeNdUXqTX6bRkpLV+krbNQTreAhCw4yN3s3N4HlzFT7Gsoykj3iK6hXMoUFf1xVN2DslQSSBxOOFfOTUkl2e1hESk+xjPLV+NQQPtmrt2P3CyX65ufpJKjeGle0isOEexCR8yBzWPE58RzrSddy03GTarjGuEJwtyIzgcQoeI/25EeBNZ2w84NaSmeyh45rNQuktQxdT2KPc4ShhacOt82nB8ST5f031NV85OMoyyRqhSlKqBSlKAUpSgFReqWfb6cubYGSYrhT5hJI+4FSldG+rDdlnrVwTGdJ/kNXr+yDJG3v+9QmJA/bNpc+oB/3rsV0LAkoslvSoYIitAjw7grv19MvRiKYpSgMEA8ag7lpKxXGSuRJgp9uvetxtamyrqdkjJ6mp2lQ4qSxorKMZLJLTQHbP2c/o8pvthjrVDCQmW0CpamyP2m/JKTwPhgeNaqtdqm3aQWLbEekupSVqS0gqISOJOBwr2itIWClQBSRggjINRlosFpsZkG029iIqQ5tulpONo/+OnCmYsRZYujzmH4UDQN0s5gNPOOrS7762rDiXEq3BaTyAJG7B37xxNa+rcXb5frQ9PTabfGYVcWyDMlIThQ8G8jj4nPDd1xp2iTXtlpNP0hWc1ilSVLDpLV130pNMm1P4S5j2rCxlt0DxH+431u/S3bDYbvsM3Um1yjuy73mlHovl648684UzvrC7j12/ZEptHtKNIZlNJfjPIeZXvSttQUk+orlrx5ZdQXaxvB203GREVnOG190+aeB9a2Xp3twnsbDWoIDUtvm9H/AFa/5fhP2rzrP5013B6XUzfFKrmmda2DUyR+ip6FP4yYzvcdH8J4+masQ4cc1wyhKDySwsnpmlKVQCofVm0uxvxmzhyYURUebigg/QEn0qYPCoh3+8NRxIqclqAgynscPaKBS2PoVq+ldHGr87EiG8RYG0hKAEjCRuA6V9V8p4V9V9CZClKUApSlAKpnajrFGj9OreZKTcJJLURB34Vjes9Ejf54HOrlmvKPaxqU6l1jLdbcKocUmPGGd2ynir1Vk/SgKhIfckPOPPLU464oqWtRyVE8Sa4qUoBSlZxQGKzivtlhx91LTKFOOLOEoQkkqPgAK2Dbex7U8q3e+vstMK3FMRbgDq08+gPmRVJ2Rh9mSlprvFZCSr4UknpWxbbbmNO3NKZdnZcfSO/EujJJUAeKTux5jI6VuTSF607dmwzAhxYMtI78NTSErHVOPjHUeuK57OUorUtLutpHl9iNNSsOMMSNtJylSEKyD4gitm6Q7UNT2fYj3yDLuUMbttbag8gfmx3vX61v5OAMJ3AeFZHiCfrXHZzo2LJQCjhF6ev1v1BBEu2OqUgbloW2ULbOM4UDw/p4E1K8BWCN+TXBOmx4ERyTLdDTLYypSuXgOpJ3AczXnvG/iixx3We1boS5LoUoghKG0fE4snCUp6k7qzpy3OwIa1zFJXOlOF+UtPDbPyp/CkAJHROeJNdS2QpNxnN3a5tqaS2D7lDVxZyMFxf+YRux8o3cSTVgAr2uHx/8o6/bM5PTNKUrtKilKUApSlAVvtDu5sWjbtcEK2XURyho54LV3U/QnPpXkIk//a9da+0srWFpZtappiR/eUuPKS3tKUlIO4b8DeeJzwrp2Ls20nYGvaNWxp91CcqfmfrTw44O4fSgPKiI7y21OJacKE71KCTgeZr42d+Dnyr1Tra/WQaOmRYMuI+qYwWYzMdxJyVfNhPADiT0rU6xEZuLE6dbGJ0FhwJk7aQQvaBwj8xSlSk/iSBzoDVwTk4G88h41etJdleo9QqQ65HNvhK3mRKSU5HilPFX2HWvQ9g0vpqAhuZaLRCZLiQtt1LPfwRkbzvG41P4FAa405oljQbpkQ7f+lEqHflpSDKa3bwEk4Kefdwr81XC33KFcm1LgyUO7JwoJOFIPgpJ3pPQgVL4FR9wsluuCw7KioU8kYS8klDifJYwfvXHfxFa9TxllLDrXa1QbxEMa5RW5DR4bQ3oPikjek9Qc1rG/wDZtcojhctOzcY4O0ltxYbfb8lbgrzyk1sldiltf9hfJrfgh9KHwP5htfesCBqBO4XW3r6qgKB9cO1zR419fSel1PDU0fVGqNOPIZlypaMbkx7q0SFflWcE+ijV3sevnLjDUtdhmqeQooUqOpBZURx2VrKfpipyVYbpcGlx7ldYjjC/ibbtyCD/ADqV/Sq67p9Gk5DUSKpxdvlqJbccOS2/jJSTySsDI6pI5itXxfJbNE+cWSatU3JZIYsaEdZE5A+yAqotqXeVzUz7jEt8p9o/qW/buBqP1SnY3qx85yeQwM55+I8RT7+dTXXGt7FFvAlWdXuNH+8bNJaAG9cRaX0gflGF/RJqdtV5t13bK7dMaf2fjSk95B8FJO8HoQKpMhTjcdxbDHt3EjKGtsI2z4ZO4edRJHvTiX71Mk2uQkd19m35DXT2wUo46nA6V0wm37M5QSNtis1CaX9/ED/rLtGuzRwWJTLQQVp57WCUk55jHUVM7XQ/StjM+qUpQClKUArB4VmlAUe69m9pmzHJUKRIt6nVbTiI4QUKJ3kgKSdnJ443Hwqw2LT1tskAQ4jG0gr9otTx21uL/fUTxO705YqXpQClKUApSlAKxWaUBiuhe7azd7a/AkEpS6nAWn4m1A5SodQQCPKpClQDW8Zx8qcjzgEzoy/ZyEgYBVyWPwqHeHqOINc1WXUFgFzWiXFdEa4NDZQ9s7SVpznYcHzJz6g7wRvqpSJC4D4j3hkwXCcIUtWWXPyOcPRWyrpXPODXaN4zWdnM4pLba1uKCEJSVKUo4AA4moBc9lEtTrt5VKjKVtIZblGCpAPAJOAlfmpQruPNy4t5DzDgcYnJSkR3VANrdSMYSo7kqUnGM91RBB3kGpHT+qIlnSq03dam4Tfdb96SUuxU8m3Uq3lA4BYyMYBPMzCJE5Ero22WpMh252a43IlfdkxJL2QFHeCtBGQrwUDvHMirdk/+iq9B0xa490ZvFjc90Ck7LrcUgsSW+IBT8Iwd4Kcc/E1YMK/d/pXQYnJSlKAUpSgFKUoBSlKAUpSgFKUoBSlKAUpSgFcTrLbzam3UJcbUMKQsAgjqK5aUBWp2iLPJbdbYbehpdGFojOkIUOqDlH2rktOnHY0dcS7TheYqcewE2OhTjXQr+YeYz1NWGlRgOtb4ES2xhGgRmo7AJUG2kBKQTvOAK7NKVIP/2Q=="/>
          <p:cNvSpPr>
            <a:spLocks noChangeAspect="1" noChangeArrowheads="1"/>
          </p:cNvSpPr>
          <p:nvPr/>
        </p:nvSpPr>
        <p:spPr bwMode="auto">
          <a:xfrm>
            <a:off x="80963" y="-669925"/>
            <a:ext cx="1562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AutoShape 10" descr="data:image/jpg;base64,/9j/4AAQSkZJRgABAQAAAQABAAD/2wBDAAkGBwgHBgkIBwgKCgkLDRYPDQwMDRsUFRAWIB0iIiAdHx8kKDQsJCYxJx8fLT0tMTU3Ojo6Iys/RD84QzQ5Ojf/2wBDAQoKCg0MDRoPDxo3JR8lNzc3Nzc3Nzc3Nzc3Nzc3Nzc3Nzc3Nzc3Nzc3Nzc3Nzc3Nzc3Nzc3Nzc3Nzc3Nzc3Nzf/wAARCACZAKoDASIAAhEBAxEB/8QAHAABAAICAwEAAAAAAAAAAAAAAAUGAQcDBAgC/8QAQRAAAQMDAQUFBgIHBgcAAAAAAQIDBAAFEQYSITFBYQciUXGBExQyQpGhYnIVI0NSgpKxFiUzY6LBCBckNNHw8f/EABoBAQADAQEBAAAAAAAAAAAAAAABAgMEBQb/xAAhEQACAwACAgMBAQAAAAAAAAAAAQIDEQQhEjEiMkEFE//aAAwDAQACEQMRAD8A3jSlKAUpSgFKUoBSsZFUXV/appzTalxw+Z81BwWIpCtk/iVwH3PSgL3muGVLjQ2y7LkNMNjip1YSPqa8337ti1Venfd7UEW9tw7KERkbbqs8to78+QFS2muybUOplIn6wuEmMyo7QbccLj6h65CfXf0oDaFy7TNIQF+zN5ZkO5wG4iFPEnpsgj713bNqV+8yG/dLBdGYij3pUxCGE4xnISVbavpzrOm9Faf002n9FW1pDwG99ffcP8R3/TFWDG/hQH1SlKAUpSgFKUoBSlKAUpSgFKUoBSlKAV1rhPi26G9MnPIYjMJK3HXDhKRXM44ltKlrUlKUjJUo4AHia8zdrnaA7qm5KgW11SbNGX3ADj3hY+c9PAevOgO12j9q8/UCnbfYlOQrXkhS0nZdfHX90fhHr4VreHFfnS2Y0RpTr7ywhttAyVKO4AV1wfGt1/8ADxphD70rUkpsENKLEQEcFY76vPBA9TQF47NezaDpOK3LlJbkXlacrfIyGs8Uo8Op4mr8KAYoTQGawTUdc71DtmwmQsl5z/CjtJK3XPypG8+fDrUcXr/cTlKWbRHPJYD8gj07iP8AXWVl0K18mSlpYs+FYKgOJA8zUB+gWXd86bcJZ5+0kqSn+VGAPpT+zNl529pXVRKj9zXI/wChWvSZbwLADkbt/lTPHdVf/s3ak/4MdbJ8WXlo/oawbdcYu+23h/A/ZTUh9B6Z3LH83pVoc+pvH0R4MsVKr7eoHoKg3f4XuieAlsrLsc+asBSP4hjqanG3UuoSttSVIUMpUk5BHiDXZGcZLUypyUpSrAUpSgFYPDdWawrhQFW13fr9p+G1MslkTdWUk+8gLIW2ORCQCSOOSOHhVPs/btZJBCLtAlQVH5kYdQPpg/atrq3Vq/X1u7P7u6972krufFTlqTtO5/ER3f5jUSkorWyspRitk8ITtf7S4E7Tzds0zPS/78D7y63kFDY+Q53gn+g61owqJq1XLRsxp51duCno4P6sOlKXSMcwCR9DVXeaW04pDiSlQJBBHMVSu2Fn0elK767fpJM+Bxr132aWtNo0PZooSEqMZLq8DipffOfrj0ryIBvr2dp2bDm2aIu3yWX2UsoSFNLCgMJA5Voakmo4xUDcbrJkynLbZNj3lvAkylp2m4uRnGPmXzCeW4nG4Hkv1weS6za7avZuEoEhzG0I7Q+J0j7JHNRHLNc1sgx7dDbixEFLaMnvHKlKJyVKPNROSTzJri5XKVS8Y+y0VpxWu1Rrcla29t2Q9vfkvK23XT+JXh4AYA5AV3sCs0rxZScnsvZoKUpVQKUpQGMAgggEHiKhFQJVndVKsSdtgnL1tUrCF+Kmj8i+nwnng76nKwQAPCtarpVvYsNaYtlwYucZEiK5tIJKVAjZUhQ4pUDvChwINd2qzcWnLVLXe4KFlJA9/YQM+2bA+MD99I9SBjf3cWGO62+yh5lxLjbiQpC0nIUCMgg+Fe9RcrY6jJrDlpWBWa2IFYO+q9ftZ2Wwz2YVxfcS84kLVsNKWGkncFLI4DcfoTwqcjSWZTDb8Z1DrLg2kLQoKCh4gio1Ds4rlBauMCRCkbfsX2y2vYWUnB8CN4qpf8t7clAQ1cbk2gcEBTRA+rdXgVg1WdcZ/ZaZ2VQsXzWmpNUabc067FcRIekxH1bG24hIU25yBKQAQreBuG8DjmqOzHakQksyGkOJbK0FK0g4IWa9FTYcefHcjS2UPMOpwttwZB9K1VrXRqbCpVxtSHVW5RzJQVlZjr3d/JySkjAPgQDwJxjVx41TcodJmFPEhTa519J/hrabpOC8dqKtcdR4D4k/Q7669nsmprXJfkaemlMhgFZQxI9m4tsDJUEkjaT48cc6tAwcHcQRxzXw8028godQFo4jofEHiPMYrpOslNJ9pc61zXVa0tclLkso2rgGSghIHdBRgDZGSe7zUTg5rdLDiHmUOtK2kLSFJV4g8DWobdrC/QG0tKkszmQNyJqMqGPxpwT6g1KHtMntMlTtnhjZTkr98UEj/RXl8njzsl5KJeLNm5FKhtLS7rcbWJd6iNRHXVbTbCNolCOW1tczx6ZFTNeZKLi8ZcUpSqgUpSgFKUoAelRGnsWy4SrLwjge8Qh+62o95A6JVw8AoDlUuaiL6fdXbdchgGPKShw/5TpCFfcoV/DXXw7XCxL8ZEl0WIUrCeFZr3jIqGstDRdRL99YkKiXJKAgPY2kLSN4C0568Rgitara1PoSUpSfawmire4ge2iPeYxgeuyrrW+K+XEJWkpUnaSdxBGciqSgn2XU8WP0ays/athKBeLWrZV+3gr20nrsK3/Qqq92XUNrvjJdtkxt8D4kA4Wj8yTvH0qra10FbpVtkzLJB92uYAWn3XuhzByQUfCokZxkZzjfWtLbbzHl++sy1Fz5Xm0lt1sjd3VDhzykjHHIrnt5H+GeZy8zmU8eKck+zfF2vVtssZUm6zWIrQ+Z1YGfIcT6VpTtE7YzcI71r0slxplwFLk1YwtaeYQOQPid/QVrPV0uZL1DOcuEl2S97ZQ23SM8fAbgOgAFQpOeNdUXqTX6bRkpLV+krbNQTreAhCw4yN3s3N4HlzFT7Gsoykj3iK6hXMoUFf1xVN2DslQSSBxOOFfOTUkl2e1hESk+xjPLV+NQQPtmrt2P3CyX65ufpJKjeGle0isOEexCR8yBzWPE58RzrSddy03GTarjGuEJwtyIzgcQoeI/25EeBNZ2w84NaSmeyh45rNQuktQxdT2KPc4ShhacOt82nB8ST5f031NV85OMoyyRqhSlKqBSlKAUpSgFReqWfb6cubYGSYrhT5hJI+4FSldG+rDdlnrVwTGdJ/kNXr+yDJG3v+9QmJA/bNpc+oB/3rsV0LAkoslvSoYIitAjw7grv19MvRiKYpSgMEA8ag7lpKxXGSuRJgp9uvetxtamyrqdkjJ6mp2lQ4qSxorKMZLJLTQHbP2c/o8pvthjrVDCQmW0CpamyP2m/JKTwPhgeNaqtdqm3aQWLbEekupSVqS0gqISOJOBwr2itIWClQBSRggjINRlosFpsZkG029iIqQ5tulpONo/+OnCmYsRZYujzmH4UDQN0s5gNPOOrS7762rDiXEq3BaTyAJG7B37xxNa+rcXb5frQ9PTabfGYVcWyDMlIThQ8G8jj4nPDd1xp2iTXtlpNP0hWc1ilSVLDpLV130pNMm1P4S5j2rCxlt0DxH+431u/S3bDYbvsM3Um1yjuy73mlHovl648684UzvrC7j12/ZEptHtKNIZlNJfjPIeZXvSttQUk+orlrx5ZdQXaxvB203GREVnOG190+aeB9a2Xp3twnsbDWoIDUtvm9H/AFa/5fhP2rzrP5013B6XUzfFKrmmda2DUyR+ip6FP4yYzvcdH8J4+masQ4cc1wyhKDySwsnpmlKVQCofVm0uxvxmzhyYURUebigg/QEn0qYPCoh3+8NRxIqclqAgynscPaKBS2PoVq+ldHGr87EiG8RYG0hKAEjCRuA6V9V8p4V9V9CZClKUApSlAKpnajrFGj9OreZKTcJJLURB34Vjes9Ejf54HOrlmvKPaxqU6l1jLdbcKocUmPGGd2ynir1Vk/SgKhIfckPOPPLU464oqWtRyVE8Sa4qUoBSlZxQGKzivtlhx91LTKFOOLOEoQkkqPgAK2Dbex7U8q3e+vstMK3FMRbgDq08+gPmRVJ2Rh9mSlprvFZCSr4UknpWxbbbmNO3NKZdnZcfSO/EujJJUAeKTux5jI6VuTSF607dmwzAhxYMtI78NTSErHVOPjHUeuK57OUorUtLutpHl9iNNSsOMMSNtJylSEKyD4gitm6Q7UNT2fYj3yDLuUMbttbag8gfmx3vX61v5OAMJ3AeFZHiCfrXHZzo2LJQCjhF6ev1v1BBEu2OqUgbloW2ULbOM4UDw/p4E1K8BWCN+TXBOmx4ERyTLdDTLYypSuXgOpJ3AczXnvG/iixx3We1boS5LoUoghKG0fE4snCUp6k7qzpy3OwIa1zFJXOlOF+UtPDbPyp/CkAJHROeJNdS2QpNxnN3a5tqaS2D7lDVxZyMFxf+YRux8o3cSTVgAr2uHx/8o6/bM5PTNKUrtKilKUApSlAVvtDu5sWjbtcEK2XURyho54LV3U/QnPpXkIk//a9da+0srWFpZtappiR/eUuPKS3tKUlIO4b8DeeJzwrp2Ls20nYGvaNWxp91CcqfmfrTw44O4fSgPKiI7y21OJacKE71KCTgeZr42d+Dnyr1Tra/WQaOmRYMuI+qYwWYzMdxJyVfNhPADiT0rU6xEZuLE6dbGJ0FhwJk7aQQvaBwj8xSlSk/iSBzoDVwTk4G88h41etJdleo9QqQ65HNvhK3mRKSU5HilPFX2HWvQ9g0vpqAhuZaLRCZLiQtt1LPfwRkbzvG41P4FAa405oljQbpkQ7f+lEqHflpSDKa3bwEk4Kefdwr81XC33KFcm1LgyUO7JwoJOFIPgpJ3pPQgVL4FR9wsluuCw7KioU8kYS8klDifJYwfvXHfxFa9TxllLDrXa1QbxEMa5RW5DR4bQ3oPikjek9Qc1rG/wDZtcojhctOzcY4O0ltxYbfb8lbgrzyk1sldiltf9hfJrfgh9KHwP5htfesCBqBO4XW3r6qgKB9cO1zR419fSel1PDU0fVGqNOPIZlypaMbkx7q0SFflWcE+ijV3sevnLjDUtdhmqeQooUqOpBZURx2VrKfpipyVYbpcGlx7ldYjjC/ibbtyCD/ADqV/Sq67p9Gk5DUSKpxdvlqJbccOS2/jJSTySsDI6pI5itXxfJbNE+cWSatU3JZIYsaEdZE5A+yAqotqXeVzUz7jEt8p9o/qW/buBqP1SnY3qx85yeQwM55+I8RT7+dTXXGt7FFvAlWdXuNH+8bNJaAG9cRaX0gflGF/RJqdtV5t13bK7dMaf2fjSk95B8FJO8HoQKpMhTjcdxbDHt3EjKGtsI2z4ZO4edRJHvTiX71Mk2uQkd19m35DXT2wUo46nA6V0wm37M5QSNtis1CaX9/ED/rLtGuzRwWJTLQQVp57WCUk55jHUVM7XQ/StjM+qUpQClKUArB4VmlAUe69m9pmzHJUKRIt6nVbTiI4QUKJ3kgKSdnJ443Hwqw2LT1tskAQ4jG0gr9otTx21uL/fUTxO705YqXpQClKUApSlAKxWaUBiuhe7azd7a/AkEpS6nAWn4m1A5SodQQCPKpClQDW8Zx8qcjzgEzoy/ZyEgYBVyWPwqHeHqOINc1WXUFgFzWiXFdEa4NDZQ9s7SVpznYcHzJz6g7wRvqpSJC4D4j3hkwXCcIUtWWXPyOcPRWyrpXPODXaN4zWdnM4pLba1uKCEJSVKUo4AA4moBc9lEtTrt5VKjKVtIZblGCpAPAJOAlfmpQruPNy4t5DzDgcYnJSkR3VANrdSMYSo7kqUnGM91RBB3kGpHT+qIlnSq03dam4Tfdb96SUuxU8m3Uq3lA4BYyMYBPMzCJE5Ero22WpMh252a43IlfdkxJL2QFHeCtBGQrwUDvHMirdk/+iq9B0xa490ZvFjc90Ck7LrcUgsSW+IBT8Iwd4Kcc/E1YMK/d/pXQYnJSlKAUpSgFKUoBSlKAUpSgFKUoBSlKAUpSgFcTrLbzam3UJcbUMKQsAgjqK5aUBWp2iLPJbdbYbehpdGFojOkIUOqDlH2rktOnHY0dcS7TheYqcewE2OhTjXQr+YeYz1NWGlRgOtb4ES2xhGgRmo7AJUG2kBKQTvOAK7NKVIP/2Q=="/>
          <p:cNvSpPr>
            <a:spLocks noChangeAspect="1" noChangeArrowheads="1"/>
          </p:cNvSpPr>
          <p:nvPr/>
        </p:nvSpPr>
        <p:spPr bwMode="auto">
          <a:xfrm>
            <a:off x="80963" y="-669925"/>
            <a:ext cx="1562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6" name="Picture 12" descr="http://www2.istockphoto.com/file_thumbview_approve/13888679/2/istockphoto_13888679-happy-halloween-trick-or-treat-gir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4876800"/>
            <a:ext cx="1181100" cy="1181100"/>
          </a:xfrm>
          <a:prstGeom prst="rect">
            <a:avLst/>
          </a:prstGeom>
          <a:noFill/>
        </p:spPr>
      </p:pic>
      <p:sp>
        <p:nvSpPr>
          <p:cNvPr id="21520" name="AutoShape 16" descr="data:image/jpg;base64,/9j/4AAQSkZJRgABAQAAAQABAAD/2wCEAAkGBhQQEBUUEhQWFRUVFhQUFBQUFRcXFhwWFBUXFRgWGBYYHiYeGBojGRQXHzAgIycpLSwsFx4xNTAqNSYrLCkBCQoKDgwOGg8PGiklHyQvLDA0LCwrNS0sLCwsLSksLC0qLDQsLCwsLS8pLSwsKiwpLC0sLywsLC0sLCwsLCwsLP/AABEIAOEA4QMBIgACEQEDEQH/xAAcAAEAAgMBAQEAAAAAAAAAAAAABAUDBgcCCAH/xAA9EAACAQIDBAgDBgUEAwEAAAABAgADEQQSIQUGMUEHEyJRYXGBkTKhwRQjQlKx0WJykuHwCDOCshUWQxf/xAAbAQEAAwEBAQEAAAAAAAAAAAAAAgMEBQEGB//EADMRAAICAQMCAggGAQUAAAAAAAABAgMRBBIhMUEFURRhgZGhsdHhEyIycfDxwRUjM0JS/9oADAMBAAIRAxEAPwDuMREAREQBERAEREAREQBERAEREAREQBERAEREAREQBERAEREAREQBERAEREAREQBERAEREAREj7QxYo0nqHgiM58lBP0g9SbeEQcXvCiYmlhl7VWpckA6IgUsWY95toP8NrOEbK3paljRinu7Fiag7w4KsB5A6eQnWa231r0lNEkq4DZrEGx5WOoM51viFdNcrJ+xeZ19Z4c6ZQjHlNcv19/sTsZthU0XtH5D1kFMZVqn4so55dP7yEqSwwQ7PrPmo62/WW4lLEfJcf2VOuFUeFySg57z7mehWI5n3mOJ1VOS6MzYJKYvvklKgPCVk/QxHCaa9ZKP6uSDrT6FpEgrjiOIv8pjxG1LDQW+Z9BNUtfTGO5siqpN4LENP2RNmr2L3uWOY6348vaS5ppsdkFNrGSElh4EREtIiIiAIiIAiIgCIiAIiIAiJGx20aVBc9aolNbhczsFFzwFzz04QCTEqcDvbg67ZaWKoO35VqoT7XvLaeZyMCQds4Xr8NWpA6vTdPVlIF+7iJOlTtTZeYlwwGl2B4aDjp4TNq7bKq90I7vNZxwW0pb1l4OT7ubnNUYPXUqg/AdGY+I5L+vzm/KQosBw0AHCfg4STSwVwCbz4Nyu1k+O3uR3773N5kR+tMkU8dlXTjp/eS6eEAFpGXA6nuHCaPQb6XFwfL+Bk3wl1LFHDAEcDP2V+Fq5DlPA8DLCdOm38SPPDXVesyTjtZ4qrcacZH68yVIPWhtfE/2My6t7GpReGyVfJ+tVJ5zEwnu881DYE9w4CcycpS6vJeuDGrlTdSQfCTxtwdU/WHKVRzmGnBSb+Bmi1+kOl+ClUP8AMVX9LzXtsb0VcSMpsiflXn/MTx+U6ughq6LE48R7p9Pd5nRh4XZc1vWPWdV3I3j+24YM3+4lkqeJtcNbxHzvNhnMOiYkV6wvoaasR5NoT3aMZ0+fXVScoJs4/iVEaNTKEOnX3iIiWnPEREAREQBERAErsRvDh6eJp4Z6qCvVDMlK/aIXifDna/Gxtexnjefbq4HB1sS+opIz2724Kt/FiB6z5P21icVVxAxOI6wVcRavTY3UsCxVWp8woK2W3IC08Z6j6t3h3ow+ATNiKgpghsha9mZbdgEA9o34dwJ5Gc66Vt9aGJ2VhxSYFsSyVQtxmRaerZu4h7J/V3Tn+MqbWxr1NnV3as+HzVTSfIz3pL+GpbM5KvoL9q/PST+j3o6O0UxavmpPSFMU2YEWqnMSlRCL2IA8Rf0lcm3wiyKS5ZE3fwNFsWlPaCVkzZQbfdt2rZXIdbn0tca8RZvoPYOwvsadWtWrUp/hWswcr4K9gcvgb+FpSbQ6OqdfDYKlUa7YTqQalu0yUwA6eAaw8rTcJ5XDaxOe4Su27VtSt+YgenH6SxldtxAaV+YIt66TP4jn0Wzb5P7/AAPaMfiLJSYalmcDlxMt5C2bT0Ld5t7Ri69W9qKA971DZfQDU+fDznz/AIbUq6dz6y5+hute6WPImxKpcTiUP3lNKi8+qazD/i3xSwoYhXXMpuPYg8wQdQfAzpJ5KnHB5rUAZjp1imjajkZKnlqYMy3afc98HiXz/ckpcYZ5q1QUJB5GVlitiJLq4M8p4pIR2WBsfDnOTfXZZNKxY44fbJbXiK4I6ub5j5GSZkXB2BHIyIamUFTxGkzW0S08U59/n/RPKn0Obb1bEOHrFlH3VQllPIEm5U91jw8JVouWxIux+Ff0JH6D/D1taQZSrgMD+FgCPUGRaex6NNs6UkDfmA19+U31eJ7K0prL/nU7dXiW2O2Sy18TL0bbH6ii7v8A7tRgWB4hQOyD43LE/wBpuUptjYVlbNoVZeIPO/d7y5n0/h1s7KFKxYfP2x7D5bW2O26U2+v8wIiJvMgiIgCIiAIiIBV7x7ATHUepq/7ZqUndeTLSqLUyHwJUA+F5p/Sf0XttJqNfDOtOvRGVQ9wjKGzKLqDlKte2hGs6JEAr8Hs9WKV6tGkuJyAM6qrMpI7SrUtmK3v6SWmGUOzhQGYKGYDUhb5b99sx95liAIiIAlFt7E3YJyGp8zw+X6y9mr7ROaq/fe3tpOF47a4abbH/ALPHs6mvSRTnl9iZg7BQL6gAkd2bUXmLGbXo0TarVpoe5nAPsdZru8G7uJas1TC4k0hUCCqpLD4FygqVB5eXnIeG3Iw6L96DVc/E7MwufAA/rczyuOyCj5I0qG95ybphcYlVc1N1cd6MGHuJkyC9+Z4/3mgndN8M/XYGoVccabm6sPyk93gfccZueyNpDEUVqWKnVXQ8VddGQ+R+kmQnBxJsREFYkbF45aemrMeCILsfTkPE6STMZyoCdFHFibD1Jh57Hqx3KqpicY2qUaajud7t8jYRSrNVvnTJWQXZL3BU8HU8xof8tMeJ33wdI2asCf4VZh7qLSbs7a1DFdujUVytxoe0AbXupsQNBxHISi2hWxcZMtU2ucGOotmH8Sg/L+08PJ+Kw2e1jYiQ8RRK8fefP6vSzqlJ4/L5/wA9ZdCalgm7BxPaKcjqPMcf88JeSj2Zs5gyVAQQb3A5XBEvJ9X4OrY6ZRsXTp+z5XzOfqdrnmIiInXMwiIgCIiAIiIAiIgCIiAIiIAmtbYo5apPJu0Pr85ssi4/AiqtuBHA/wCcpy/FNG9VRtj+pcr6GjT2/hzy+hBqU80h1cJbS2knCmVADcbCGW8o69TRGe0r6dDX6SVhsOFLEaZiCfMC1/OwA9BMoQT1B7Ke4/C1oBvFotBA/HcAEnQDUnympY/ZdTGtnxDNToDWnQGhI5VKt9ATxC6204a328iRK1OCdeMmsJurhR/8Q1/xMWY+ZJMrdt7ufZ7YnAgpUpG7IlyCvOy/qOBF5uQwxJ0mZMKV7vSeGiUolbu9vK2MAIoOgA+8d9Ezflp83156WHjpLbEtem3lMyjSQtoVrDKPMzNrLFXTJy8se8ogsy4MmxMZlbIeDcPP+82CRMLgVCLdRcAG9tb8b385LnT8NotooULHny9XqMl84znmIiInSKBERAEREAREQBERAEREARPNRrfpMZH5if0EA9tVA8+4awKneLX4TyrflH0ExsS2l+dsoHjzMAyV6OYePKV7LY2MmuxzcdL2+V+H1mGpTzEDUeuvzEzXU7+V1LITxwzBNZ25vJUwNQdYnWUXvkddGBHFGHAkcjpceRmxkkaG3G1yQAfLvldt/Za4ug1NtDcEMbDK44fUeRmDa08M3UTgpLfyitw/SDhWGrFfBlb6Aie6u/8AhFHxlvBUY/qAPnKKjusUVQEBbM4JUg6C1rk8pKpbpdcB1ioqk2vcBtDbs2lrqS7nSlTpFzufvNn2NtT7TS60IyKScma12A0zWHAXvz5SaVvMNKkFACgKFIUC9gAFsFmU1PDUcbnQespcWcmUk23HhAU7cJ+2nm5JtwsL8Rr3eYnmth6jiwAUEczr7CRmpqOYxbfkjzcs8sxPjMxy0xdjoJ4w+zG64K44donkR5+MtdmYEUx3k/iPE/sJOlcPCpXbZ6mXKecLpjy+rPHqFHKgvaIiJ3zGIiIAiIgCIiAIiIAiIgCIiAeKvLzEiYjEWY94tyvy4CVO9+9Bw2SjQTrsZXNsPRvYC3GrUP4aa8Sedrd5GXA4StTpgV6geqRd3UWW51IUclHAX5ATPqJOMOCytJvkmDFuxsNOd/3txklcZY2PGwOg79PpIFNypJAve3E90x4XFrVLlWDFXNN7cnW118LXHvMkbpRXXkucE2a/iek2krsppEFajIczD8IIzdkHS4tI9TpQUFR1am7i5FRiqrzNyg9pom22viaxHA1an/cyNhsK9RstNWdvyqCx9hJekTProeD6TapNdvN/U2/G9LpAyinRU6361nIKE8RlHHTgZZbj7+DabYgZFpmiyFbFiGR1ZcxB1XVfnOTb67Mq4Z0WqAjsuYJcFwt+LAfDc3sDrodJG3Eq4+jiut2fReqwGWooQtTZDYlKhFgBoDxBuAZYk7FiR8vqo112yVX6cn0ZxFiL3JJIB8LHXj5Sp2nvbg8Kwp18RSpPZuy2bgSDcWHcQbeM1beDpE2jhqBc7IqU2trUeoatFfEhFvbwLCcH2rtqtinL1nLsWdyTb4nN24ePLlbSIadv9RmlZ5H0uOkXAMbLiabEsbBczG2W19Fmx4IisgdHVkOQhlNwcosRcec+b91Nn2oCsR/uFlB5dg6rfv1BI7is3DYG8VbBVM1JtD8SH4G8x3+I1lOYxm1LodynwqV2nVkJfmfOO39nbEoBRoPwlb25k3+szD9tLG+nd4SDu5vLSx1LPTNmHx0z8Sn6juPP5S3nRjjH5ehwLITrk4zWGjzTWwE9RNPwPSngq+0DgqdS7WIFW46pqgNuqRvxNa+vA2sCTJFZuEw4rFpSXNUdUXhmdgoueVzpKPezfnD7NX78kMyO1IZSQ7JYFAVBsbsvGws00fpg3wo1tn0KVJg7Yk064AsStMagkciWstvBu6RlJJEoxyzqeGxtOqL03Rx3owb9DM8+Ydydn9di0pjEHCuxtTqKpv1nJbqylSeHnpzn0Pu9QxVJOrxTpWK/DWQFWYdzpwDeIOvhzhCzd2JTht7lvERLSsREQBERAEREASu2/ttMHh6lapwRb2HFjwCjxJIHhM+0cetGmWPkB3numkbRxJxBPWdoEEZfw2PIDunM13iMNL+Vcy+Rs02kd3L4RR7m7xoj1sfiwXxGIOVTdVSnRU6IpY6Akeyjxmx//pdCppkB/lqoT7Tj29e4WJWr1lMtXojRV4vTA/Dk5gd6+olVToBRYix5gix9jKFdK2GY2Jp9sfPubNlcZYlX7cv/ABwfRGA3koVSAX6snlUFh/UNPmJqm59T7Lt/aGCdiUr2xlEk82ALgej28qU42d4K2Fb7pzb8jdpT4Zf2tN23RNettPDbQam1FKVPI61L3a4qKVpg6lbPe5sPOWwkqV/vY2vv9voVWVxs/wCHOfL6P6nXcP0e4NSWNIuxJJNR2bUm/C4Hyk7aWLobOwtSrkVKdNc2VFC3PBVAHMkgDzlnSqhlDKbggEHwM5N027fuaeEU6C1ar5m4RfQZj6rN8nGEdyMzttultsk3+7Oe4XD1Nr7RJrPl6wvVrVOVOlTXMxF+SooUek7fuFt7AV6HU7POVaIF6ZUq9ibdYb/FmI1bjfjacJ2Bto4LECrkWouV6dSm3wvTqDK6HuuP0E7J0dbl0MO7YygK9MV6eVcPXyXRWZX4gkkHKtr6248ZCl5I2rBY7w9JWAwNU0a9e1QfEqI9QrfXtZAQDblx8JxTpk3ZoUalHGYTL9nxilgEFkzixJUcgysDbkQ3lLet0KYzFV6rjE4Z1NWpnq53Y5sxzZkC3D3vdSdDzjphoU8Fs/AbOFTrKtG7sbWOXKRcrc5czMbDuWXplDXkZegnFU8WuKwNdbhlWunIhltTZ17ns1PUcba873eI6PMQuKNEaoLEVjouU8P+Wlso/TWc06Htp/Z9s4U3sKjNRbx61Sqj+sr7T6jxzjQc5RqIJx3dzo6HX3abMYdH59vWa/u5uzSwXaS7VCLNUbiRzAHBRp/ebVTe4uJVkybgTofP6SjTTaltKdTOVr3zeWaT0u7UxHUUsDglLYjGs6dk2IooAapzcFBzKCTyLTguC3JrVNp/+PVkNUVGpswvkBpqWc6gEgBTy1tPrH7CnW9blHWZOrDcwmbMVHcCbE99h3TUMb0aKNrU9pYep1dQNevSZbo4ZDTYqQboxU+IJAOmt97RkTOG0sBtDH4aqWatWXBMitScs9ROsDAkKbtZeqsRyuNNDNh3S6LKu0Nn/aKbdXVNbLTzmyNSGVWbQXBV8/nlItwM+hEw6hiwUBmtmIABNuFzxNrmecNhVpghFCgszWHC7sWY+rEnzJkPw0+pPe10NL2/0eCvjsHiEsDTZTiX4F+qysjW5uWGUnuPhN6iJJRS6EG2xERJHgiIgCIiAIiIBp+8uMz1svJNPU6k/oPSVEy4171XP8bf9jI9R7AmxNgdBxPgL85+f6mx23Sm+7PqqYKFaivIxV8ciOiE9qpfKP5QST8p+18Mj/Gqt/MoP6zQ8Zhsc2LSuaDnK6mwKkBA3wjX8t/czcsVtVadelSPGpm9Mo09zf2lllGzbteXjs/L7CFm7OVg9LhKNIghKaEmwIRQb6mwIHHQySdNTx5D6marvxjXpmnkViU+8FlJUN+EkgW0sTbx18bnZO1BiaCVRoWHaB4hhowN+4/SSlTKNasff4E4TTm4LsbzudjyyvTJ+HtL5Mdfnr6zi++Fc4jG16oNw1RgP5V7C2/4qJ1HdTXEZeTI6m3dpOVM9M1HWm2YI7KDwJCsVDW7iBf1nc005z00fU2voV06WmzUTjJ4bSa+OTXayS43Z38xOzhkolerNVatRSou2UBSmfkCoA/w3y1sGr8R6jjIFfYV/hb3H1E0wswV3+E3L9K3Ih7d3kepja+Jw7VKHXVGeyOVazcmKHU/vNcxVRnYs5LMdSzEkk95J1M2Gru7U5Ffc/tMX/qlQ8WQe5+k0xtj3Zz34dqXwoModn4s0K9KqvGnUSoPNGDfSfaCIrWca3AIPgdR+s+V8PuhTHxsz+A7I+Wvzn0puZixVwGHI5U1Q+dPsH/rLYWQse0q1Ggu00FOzjPBM+wEsbnTXz1kymgAsJ6iThVGHKMMpuXURESwiIiIAiIgCIiAIiIAiIgCIiAaDtmhkr1B/EWHk2o/Wc56Q9o4jB1qGJoMQpBpVFOqEgl1DLw1BbXjpxnZd6dll1FRRdlHaHevH5fUzSNo4CniKTUqqhkYWI+YIPIg6gz4+6v0TVNzWYvPtT+h9FW/SKPyvDXzRS7s7708ZZGHV1T+HiraX7J+h+cwba3cxVTE9ejU7qymkrMwsF1Baynzt4+9N/6RicBV67CkVrXyK2UMAQRdgbK2h0sRfjbvh19oY/7UK7YWpnFrqEcIbAgXsTfjfjL40QU3PTyWGuj+WCDslt22p5z2N32/vXRwa3qt2iLimurn9h4m0rt1NsVsbnxFQdXS1SjTHOx7TsfxHTKOXxac5RPuzidp11q4xFoIoClVvnYAkgWJOXidT7Te8LhQoWnTWwACIijlwAAmayFVUNkeZvq+uPUjXV+JZPc+Irp2z62ZX2yMFh6+I4kJ1VMd9WrovsFLHwE4qSVNwSD3851fpJ2itCguACBnOWvVqG/ZY3yqlv4bgk8j46crrLPqNDQ6aFF9e5xdVb+Ja5x9nsJNDb1ReNmHjofcSxobdVhcqR7Ga6wmej8PqZdKiuXYup8U1VfG7K9fP3+JsI2vS/NbzB/aDtel+f5H9prbzGZX6JD1mv8A13Uf+Y+5/U3Xd2rSxmLpYcPk60lQ5XS+UkC1wSTaw8TO9bv7BTBURSpliLliWNyWPE9w4cBPlKhXam6uhKspDKw4hlNwR5ECfU+6G8Ax+Co4gWBde2o5OvZdf6gfS0shTGHKOdq/EL9UsTfHki5iIlhzxERAEREAREQBERAEREAREQBERAE13a+6wYl6Ng3EodFJ7x3eXCbFEov09d8ds0W1XTqeYM5pi8FUpn7xGXxI09+BkXNOqzyKY7h7Tjy8FWeJ/D7nVj4rhcw+P2OcYLYtasewht+ZuyvuePpLXGGnsqmrWp1sVU0o0nqpRz2K51ptU0uA3mdBpebpOS9PdapSpUKn2ejXoHrKb9bTzGm7ZSjLUUh0vY8DYlRcHSbtN4dVQ93VmXUa+y5beiOc74bfq4/aX3S1utY9U2HrU6YZKisV6oFPiA7zYjW/C8jbb2W2Gqmk7IXUKXFNswVmF8pNuImzdCOxFC1sY1mdb06Q4kdnM7eF7qv9XfOfjFs7s7ElnYsxPMsbm/qZKGqc75QXSPX939ChRxFZ7ntxJTJYWmFVuR5j9ZIrzoKSl0IqOCK8xmZHmMyRBnmd26BC/wBhrZvg685D49Wme3he3qTOEzsf+n2u1sWmbsg0WCX1zEOCwHcQqi/gJFkWdhiInhEREQBERAEREAREQBERAEREAREQBERAEREATFisKlVGSoqujCzI4DKR3EHQiZYgGj4joc2eWz0Vq4Z+OfDVnQ+gJIHoJr1f/T7RJumLqi5v20R/mMs6zEi4RfOCSk0cuwPQPQQ3qYmq/gqonzOaaVv/ANH9XZ9TMgarQYnK6qzFOHZqkCwOuh525T6GnF99Np1KLV8W3X4Z87U6eKwGISrQqFCy0qWJoM3YcZQDYcb+URSj0Pd7fU5O1Ud495N2LsGtjahTDpnYDM2oUAXAuSTbiZT4nHPXqvVqtmqVGLu1gLseJsoAHoJ13oUw6rh8RVPFqipf+FEDe16nymLW6x6epzS5LoQ3M5pjtmPRqPTcDNTZkbKbi6mxt36za+h16o2tS6oEqVqCtbh1WQm7dwzhLeNpd7L3N/8AI7WrOhDYVaxepVX4Tezmkp/ExYkG3Aa91+zbN2LRw2bqKSU87F3yKBmYkkk9/H05TRp7ZWQUpIhalF4RNiIl5SIiIAiIgCIiAIiIAiIgCIiAIiIAiIgCIiAIiIAiIgCco6QuhD7dXbEYSqtKpUOarTqBurZ/zgrcqx56G5N9Nb9XiAfP+C/09Y2/3lfDoO9TUc+xRf1m/wC7/Q3Qw9Pq61atXUtmalm6qiWsBcohu2ijQsROgxIOuL6olva6GHCYNKSBKaqiKLKqAKoHgBwmaIkyIiIgCIiAIiIAiIgCIiAIiIAiIgCIiAIiIAiIgCIiAIiIAiIgCIiAIiIAiIgCIiAIiIAiIgCIiAIiIB//2Q=="/>
          <p:cNvSpPr>
            <a:spLocks noChangeAspect="1" noChangeArrowheads="1"/>
          </p:cNvSpPr>
          <p:nvPr/>
        </p:nvSpPr>
        <p:spPr bwMode="auto">
          <a:xfrm>
            <a:off x="80963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2" name="AutoShape 18" descr="data:image/jpg;base64,/9j/4AAQSkZJRgABAQAAAQABAAD/2wCEAAkGBhQQEBUUEhQWFRUVFhQUFBQUFRcXFhwWFBUXFRgWGBYYHiYeGBojGRQXHzAgIycpLSwsFx4xNTAqNSYrLCkBCQoKDgwOGg8PGiklHyQvLDA0LCwrNS0sLCwsLSksLC0qLDQsLCwsLS8pLSwsKiwpLC0sLywsLC0sLCwsLCwsLP/AABEIAOEA4QMBIgACEQEDEQH/xAAcAAEAAgMBAQEAAAAAAAAAAAAABAUDBgcCCAH/xAA9EAACAQIDBAgDBgUEAwEAAAABAgADEQQSIQUGMUEHEyJRYXGBkTKhwRQjQlKx0WJykuHwCDOCshUWQxf/xAAbAQEAAwEBAQEAAAAAAAAAAAAAAgMEBQEGB//EADMRAAICAQMCAggGAQUAAAAAAAABAgMRBBIhMUEFURRhgZGhsdHhEyIycfDxwRUjM0JS/9oADAMBAAIRAxEAPwDuMREAREQBERAEREAREQBERAEREAREQBERAEREAREQBERAEREAREQBERAEREAREQBERAEREAREj7QxYo0nqHgiM58lBP0g9SbeEQcXvCiYmlhl7VWpckA6IgUsWY95toP8NrOEbK3paljRinu7Fiag7w4KsB5A6eQnWa231r0lNEkq4DZrEGx5WOoM51viFdNcrJ+xeZ19Z4c6ZQjHlNcv19/sTsZthU0XtH5D1kFMZVqn4so55dP7yEqSwwQ7PrPmo62/WW4lLEfJcf2VOuFUeFySg57z7mehWI5n3mOJ1VOS6MzYJKYvvklKgPCVk/QxHCaa9ZKP6uSDrT6FpEgrjiOIv8pjxG1LDQW+Z9BNUtfTGO5siqpN4LENP2RNmr2L3uWOY6348vaS5ppsdkFNrGSElh4EREtIiIiAIiIAiIgCIiAIiIAiJGx20aVBc9aolNbhczsFFzwFzz04QCTEqcDvbg67ZaWKoO35VqoT7XvLaeZyMCQds4Xr8NWpA6vTdPVlIF+7iJOlTtTZeYlwwGl2B4aDjp4TNq7bKq90I7vNZxwW0pb1l4OT7ubnNUYPXUqg/AdGY+I5L+vzm/KQosBw0AHCfg4STSwVwCbz4Nyu1k+O3uR3773N5kR+tMkU8dlXTjp/eS6eEAFpGXA6nuHCaPQb6XFwfL+Bk3wl1LFHDAEcDP2V+Fq5DlPA8DLCdOm38SPPDXVesyTjtZ4qrcacZH68yVIPWhtfE/2My6t7GpReGyVfJ+tVJ5zEwnu881DYE9w4CcycpS6vJeuDGrlTdSQfCTxtwdU/WHKVRzmGnBSb+Bmi1+kOl+ClUP8AMVX9LzXtsb0VcSMpsiflXn/MTx+U6ughq6LE48R7p9Pd5nRh4XZc1vWPWdV3I3j+24YM3+4lkqeJtcNbxHzvNhnMOiYkV6wvoaasR5NoT3aMZ0+fXVScoJs4/iVEaNTKEOnX3iIiWnPEREAREQBERAErsRvDh6eJp4Z6qCvVDMlK/aIXifDna/Gxtexnjefbq4HB1sS+opIz2724Kt/FiB6z5P21icVVxAxOI6wVcRavTY3UsCxVWp8woK2W3IC08Z6j6t3h3ow+ATNiKgpghsha9mZbdgEA9o34dwJ5Gc66Vt9aGJ2VhxSYFsSyVQtxmRaerZu4h7J/V3Tn+MqbWxr1NnV3as+HzVTSfIz3pL+GpbM5KvoL9q/PST+j3o6O0UxavmpPSFMU2YEWqnMSlRCL2IA8Rf0lcm3wiyKS5ZE3fwNFsWlPaCVkzZQbfdt2rZXIdbn0tca8RZvoPYOwvsadWtWrUp/hWswcr4K9gcvgb+FpSbQ6OqdfDYKlUa7YTqQalu0yUwA6eAaw8rTcJ5XDaxOe4Su27VtSt+YgenH6SxldtxAaV+YIt66TP4jn0Wzb5P7/AAPaMfiLJSYalmcDlxMt5C2bT0Ld5t7Ri69W9qKA971DZfQDU+fDznz/AIbUq6dz6y5+hute6WPImxKpcTiUP3lNKi8+qazD/i3xSwoYhXXMpuPYg8wQdQfAzpJ5KnHB5rUAZjp1imjajkZKnlqYMy3afc98HiXz/ckpcYZ5q1QUJB5GVlitiJLq4M8p4pIR2WBsfDnOTfXZZNKxY44fbJbXiK4I6ub5j5GSZkXB2BHIyIamUFTxGkzW0S08U59/n/RPKn0Obb1bEOHrFlH3VQllPIEm5U91jw8JVouWxIux+Ff0JH6D/D1taQZSrgMD+FgCPUGRaex6NNs6UkDfmA19+U31eJ7K0prL/nU7dXiW2O2Sy18TL0bbH6ii7v8A7tRgWB4hQOyD43LE/wBpuUptjYVlbNoVZeIPO/d7y5n0/h1s7KFKxYfP2x7D5bW2O26U2+v8wIiJvMgiIgCIiAIiIBV7x7ATHUepq/7ZqUndeTLSqLUyHwJUA+F5p/Sf0XttJqNfDOtOvRGVQ9wjKGzKLqDlKte2hGs6JEAr8Hs9WKV6tGkuJyAM6qrMpI7SrUtmK3v6SWmGUOzhQGYKGYDUhb5b99sx95liAIiIAlFt7E3YJyGp8zw+X6y9mr7ROaq/fe3tpOF47a4abbH/ALPHs6mvSRTnl9iZg7BQL6gAkd2bUXmLGbXo0TarVpoe5nAPsdZru8G7uJas1TC4k0hUCCqpLD4FygqVB5eXnIeG3Iw6L96DVc/E7MwufAA/rczyuOyCj5I0qG95ybphcYlVc1N1cd6MGHuJkyC9+Z4/3mgndN8M/XYGoVccabm6sPyk93gfccZueyNpDEUVqWKnVXQ8VddGQ+R+kmQnBxJsREFYkbF45aemrMeCILsfTkPE6STMZyoCdFHFibD1Jh57Hqx3KqpicY2qUaajud7t8jYRSrNVvnTJWQXZL3BU8HU8xof8tMeJ33wdI2asCf4VZh7qLSbs7a1DFdujUVytxoe0AbXupsQNBxHISi2hWxcZMtU2ucGOotmH8Sg/L+08PJ+Kw2e1jYiQ8RRK8fefP6vSzqlJ4/L5/wA9ZdCalgm7BxPaKcjqPMcf88JeSj2Zs5gyVAQQb3A5XBEvJ9X4OrY6ZRsXTp+z5XzOfqdrnmIiInXMwiIgCIiAIiIAiIgCIiAIiIAmtbYo5apPJu0Pr85ssi4/AiqtuBHA/wCcpy/FNG9VRtj+pcr6GjT2/hzy+hBqU80h1cJbS2knCmVADcbCGW8o69TRGe0r6dDX6SVhsOFLEaZiCfMC1/OwA9BMoQT1B7Ke4/C1oBvFotBA/HcAEnQDUnympY/ZdTGtnxDNToDWnQGhI5VKt9ATxC6204a328iRK1OCdeMmsJurhR/8Q1/xMWY+ZJMrdt7ufZ7YnAgpUpG7IlyCvOy/qOBF5uQwxJ0mZMKV7vSeGiUolbu9vK2MAIoOgA+8d9Ezflp83156WHjpLbEtem3lMyjSQtoVrDKPMzNrLFXTJy8se8ogsy4MmxMZlbIeDcPP+82CRMLgVCLdRcAG9tb8b385LnT8NotooULHny9XqMl84znmIiInSKBERAEREAREQBERAEREARPNRrfpMZH5if0EA9tVA8+4awKneLX4TyrflH0ExsS2l+dsoHjzMAyV6OYePKV7LY2MmuxzcdL2+V+H1mGpTzEDUeuvzEzXU7+V1LITxwzBNZ25vJUwNQdYnWUXvkddGBHFGHAkcjpceRmxkkaG3G1yQAfLvldt/Za4ug1NtDcEMbDK44fUeRmDa08M3UTgpLfyitw/SDhWGrFfBlb6Aie6u/8AhFHxlvBUY/qAPnKKjusUVQEBbM4JUg6C1rk8pKpbpdcB1ioqk2vcBtDbs2lrqS7nSlTpFzufvNn2NtT7TS60IyKScma12A0zWHAXvz5SaVvMNKkFACgKFIUC9gAFsFmU1PDUcbnQespcWcmUk23HhAU7cJ+2nm5JtwsL8Rr3eYnmth6jiwAUEczr7CRmpqOYxbfkjzcs8sxPjMxy0xdjoJ4w+zG64K44donkR5+MtdmYEUx3k/iPE/sJOlcPCpXbZ6mXKecLpjy+rPHqFHKgvaIiJ3zGIiIAiIgCIiAIiIAiIgCIiAeKvLzEiYjEWY94tyvy4CVO9+9Bw2SjQTrsZXNsPRvYC3GrUP4aa8Sedrd5GXA4StTpgV6geqRd3UWW51IUclHAX5ATPqJOMOCytJvkmDFuxsNOd/3txklcZY2PGwOg79PpIFNypJAve3E90x4XFrVLlWDFXNN7cnW118LXHvMkbpRXXkucE2a/iek2krsppEFajIczD8IIzdkHS4tI9TpQUFR1am7i5FRiqrzNyg9pom22viaxHA1an/cyNhsK9RstNWdvyqCx9hJekTProeD6TapNdvN/U2/G9LpAyinRU6361nIKE8RlHHTgZZbj7+DabYgZFpmiyFbFiGR1ZcxB1XVfnOTb67Mq4Z0WqAjsuYJcFwt+LAfDc3sDrodJG3Eq4+jiut2fReqwGWooQtTZDYlKhFgBoDxBuAZYk7FiR8vqo112yVX6cn0ZxFiL3JJIB8LHXj5Sp2nvbg8Kwp18RSpPZuy2bgSDcWHcQbeM1beDpE2jhqBc7IqU2trUeoatFfEhFvbwLCcH2rtqtinL1nLsWdyTb4nN24ePLlbSIadv9RmlZ5H0uOkXAMbLiabEsbBczG2W19Fmx4IisgdHVkOQhlNwcosRcec+b91Nn2oCsR/uFlB5dg6rfv1BI7is3DYG8VbBVM1JtD8SH4G8x3+I1lOYxm1LodynwqV2nVkJfmfOO39nbEoBRoPwlb25k3+szD9tLG+nd4SDu5vLSx1LPTNmHx0z8Sn6juPP5S3nRjjH5ehwLITrk4zWGjzTWwE9RNPwPSngq+0DgqdS7WIFW46pqgNuqRvxNa+vA2sCTJFZuEw4rFpSXNUdUXhmdgoueVzpKPezfnD7NX78kMyO1IZSQ7JYFAVBsbsvGws00fpg3wo1tn0KVJg7Yk064AsStMagkciWstvBu6RlJJEoxyzqeGxtOqL03Rx3owb9DM8+Ydydn9di0pjEHCuxtTqKpv1nJbqylSeHnpzn0Pu9QxVJOrxTpWK/DWQFWYdzpwDeIOvhzhCzd2JTht7lvERLSsREQBERAEREASu2/ttMHh6lapwRb2HFjwCjxJIHhM+0cetGmWPkB3numkbRxJxBPWdoEEZfw2PIDunM13iMNL+Vcy+Rs02kd3L4RR7m7xoj1sfiwXxGIOVTdVSnRU6IpY6Akeyjxmx//pdCppkB/lqoT7Tj29e4WJWr1lMtXojRV4vTA/Dk5gd6+olVToBRYix5gix9jKFdK2GY2Jp9sfPubNlcZYlX7cv/ABwfRGA3koVSAX6snlUFh/UNPmJqm59T7Lt/aGCdiUr2xlEk82ALgej28qU42d4K2Fb7pzb8jdpT4Zf2tN23RNettPDbQam1FKVPI61L3a4qKVpg6lbPe5sPOWwkqV/vY2vv9voVWVxs/wCHOfL6P6nXcP0e4NSWNIuxJJNR2bUm/C4Hyk7aWLobOwtSrkVKdNc2VFC3PBVAHMkgDzlnSqhlDKbggEHwM5N027fuaeEU6C1ar5m4RfQZj6rN8nGEdyMzttultsk3+7Oe4XD1Nr7RJrPl6wvVrVOVOlTXMxF+SooUek7fuFt7AV6HU7POVaIF6ZUq9ibdYb/FmI1bjfjacJ2Bto4LECrkWouV6dSm3wvTqDK6HuuP0E7J0dbl0MO7YygK9MV6eVcPXyXRWZX4gkkHKtr6248ZCl5I2rBY7w9JWAwNU0a9e1QfEqI9QrfXtZAQDblx8JxTpk3ZoUalHGYTL9nxilgEFkzixJUcgysDbkQ3lLet0KYzFV6rjE4Z1NWpnq53Y5sxzZkC3D3vdSdDzjphoU8Fs/AbOFTrKtG7sbWOXKRcrc5czMbDuWXplDXkZegnFU8WuKwNdbhlWunIhltTZ17ns1PUcba873eI6PMQuKNEaoLEVjouU8P+Wlso/TWc06Htp/Z9s4U3sKjNRbx61Sqj+sr7T6jxzjQc5RqIJx3dzo6HX3abMYdH59vWa/u5uzSwXaS7VCLNUbiRzAHBRp/ebVTe4uJVkybgTofP6SjTTaltKdTOVr3zeWaT0u7UxHUUsDglLYjGs6dk2IooAapzcFBzKCTyLTguC3JrVNp/+PVkNUVGpswvkBpqWc6gEgBTy1tPrH7CnW9blHWZOrDcwmbMVHcCbE99h3TUMb0aKNrU9pYep1dQNevSZbo4ZDTYqQboxU+IJAOmt97RkTOG0sBtDH4aqWatWXBMitScs9ROsDAkKbtZeqsRyuNNDNh3S6LKu0Nn/aKbdXVNbLTzmyNSGVWbQXBV8/nlItwM+hEw6hiwUBmtmIABNuFzxNrmecNhVpghFCgszWHC7sWY+rEnzJkPw0+pPe10NL2/0eCvjsHiEsDTZTiX4F+qysjW5uWGUnuPhN6iJJRS6EG2xERJHgiIgCIiAIiIBp+8uMz1svJNPU6k/oPSVEy4171XP8bf9jI9R7AmxNgdBxPgL85+f6mx23Sm+7PqqYKFaivIxV8ciOiE9qpfKP5QST8p+18Mj/Gqt/MoP6zQ8Zhsc2LSuaDnK6mwKkBA3wjX8t/czcsVtVadelSPGpm9Mo09zf2lllGzbteXjs/L7CFm7OVg9LhKNIghKaEmwIRQb6mwIHHQySdNTx5D6marvxjXpmnkViU+8FlJUN+EkgW0sTbx18bnZO1BiaCVRoWHaB4hhowN+4/SSlTKNasff4E4TTm4LsbzudjyyvTJ+HtL5Mdfnr6zi++Fc4jG16oNw1RgP5V7C2/4qJ1HdTXEZeTI6m3dpOVM9M1HWm2YI7KDwJCsVDW7iBf1nc005z00fU2voV06WmzUTjJ4bSa+OTXayS43Z38xOzhkolerNVatRSou2UBSmfkCoA/w3y1sGr8R6jjIFfYV/hb3H1E0wswV3+E3L9K3Ih7d3kepja+Jw7VKHXVGeyOVazcmKHU/vNcxVRnYs5LMdSzEkk95J1M2Gru7U5Ffc/tMX/qlQ8WQe5+k0xtj3Zz34dqXwoModn4s0K9KqvGnUSoPNGDfSfaCIrWca3AIPgdR+s+V8PuhTHxsz+A7I+Wvzn0puZixVwGHI5U1Q+dPsH/rLYWQse0q1Ggu00FOzjPBM+wEsbnTXz1kymgAsJ6iThVGHKMMpuXURESwiIiIAiIgCIiAIiIAiIgCIiAaDtmhkr1B/EWHk2o/Wc56Q9o4jB1qGJoMQpBpVFOqEgl1DLw1BbXjpxnZd6dll1FRRdlHaHevH5fUzSNo4CniKTUqqhkYWI+YIPIg6gz4+6v0TVNzWYvPtT+h9FW/SKPyvDXzRS7s7708ZZGHV1T+HiraX7J+h+cwba3cxVTE9ejU7qymkrMwsF1Baynzt4+9N/6RicBV67CkVrXyK2UMAQRdgbK2h0sRfjbvh19oY/7UK7YWpnFrqEcIbAgXsTfjfjL40QU3PTyWGuj+WCDslt22p5z2N32/vXRwa3qt2iLimurn9h4m0rt1NsVsbnxFQdXS1SjTHOx7TsfxHTKOXxac5RPuzidp11q4xFoIoClVvnYAkgWJOXidT7Te8LhQoWnTWwACIijlwAAmayFVUNkeZvq+uPUjXV+JZPc+Irp2z62ZX2yMFh6+I4kJ1VMd9WrovsFLHwE4qSVNwSD3851fpJ2itCguACBnOWvVqG/ZY3yqlv4bgk8j46crrLPqNDQ6aFF9e5xdVb+Ja5x9nsJNDb1ReNmHjofcSxobdVhcqR7Ga6wmej8PqZdKiuXYup8U1VfG7K9fP3+JsI2vS/NbzB/aDtel+f5H9prbzGZX6JD1mv8A13Uf+Y+5/U3Xd2rSxmLpYcPk60lQ5XS+UkC1wSTaw8TO9bv7BTBURSpliLliWNyWPE9w4cBPlKhXam6uhKspDKw4hlNwR5ECfU+6G8Ax+Co4gWBde2o5OvZdf6gfS0shTGHKOdq/EL9UsTfHki5iIlhzxERAEREAREQBERAEREAREQBERAE13a+6wYl6Ng3EodFJ7x3eXCbFEov09d8ds0W1XTqeYM5pi8FUpn7xGXxI09+BkXNOqzyKY7h7Tjy8FWeJ/D7nVj4rhcw+P2OcYLYtasewht+ZuyvuePpLXGGnsqmrWp1sVU0o0nqpRz2K51ptU0uA3mdBpebpOS9PdapSpUKn2ejXoHrKb9bTzGm7ZSjLUUh0vY8DYlRcHSbtN4dVQ93VmXUa+y5beiOc74bfq4/aX3S1utY9U2HrU6YZKisV6oFPiA7zYjW/C8jbb2W2Gqmk7IXUKXFNswVmF8pNuImzdCOxFC1sY1mdb06Q4kdnM7eF7qv9XfOfjFs7s7ElnYsxPMsbm/qZKGqc75QXSPX939ChRxFZ7ntxJTJYWmFVuR5j9ZIrzoKSl0IqOCK8xmZHmMyRBnmd26BC/wBhrZvg685D49Wme3he3qTOEzsf+n2u1sWmbsg0WCX1zEOCwHcQqi/gJFkWdhiInhEREQBERAEREAREQBERAEREAREQBERAEREATFisKlVGSoqujCzI4DKR3EHQiZYgGj4joc2eWz0Vq4Z+OfDVnQ+gJIHoJr1f/T7RJumLqi5v20R/mMs6zEi4RfOCSk0cuwPQPQQ3qYmq/gqonzOaaVv/ANH9XZ9TMgarQYnK6qzFOHZqkCwOuh525T6GnF99Np1KLV8W3X4Z87U6eKwGISrQqFCy0qWJoM3YcZQDYcb+URSj0Pd7fU5O1Ud495N2LsGtjahTDpnYDM2oUAXAuSTbiZT4nHPXqvVqtmqVGLu1gLseJsoAHoJ13oUw6rh8RVPFqipf+FEDe16nymLW6x6epzS5LoQ3M5pjtmPRqPTcDNTZkbKbi6mxt36za+h16o2tS6oEqVqCtbh1WQm7dwzhLeNpd7L3N/8AI7WrOhDYVaxepVX4Tezmkp/ExYkG3Aa91+zbN2LRw2bqKSU87F3yKBmYkkk9/H05TRp7ZWQUpIhalF4RNiIl5SIiIAiIgCIiAIiIAiIgCIiAIiIAiIgCIiAIiIAiIgCco6QuhD7dXbEYSqtKpUOarTqBurZ/zgrcqx56G5N9Nb9XiAfP+C/09Y2/3lfDoO9TUc+xRf1m/wC7/Q3Qw9Pq61atXUtmalm6qiWsBcohu2ijQsROgxIOuL6olva6GHCYNKSBKaqiKLKqAKoHgBwmaIkyIiIgCIiAIiIAiIgCIiAIiIAiIgCIiAIiIAiIgCIiAIiIAiIgCIiAIiIAiIgCIiAIiIAiIgCIiAIiIB//2Q=="/>
          <p:cNvSpPr>
            <a:spLocks noChangeAspect="1" noChangeArrowheads="1"/>
          </p:cNvSpPr>
          <p:nvPr/>
        </p:nvSpPr>
        <p:spPr bwMode="auto">
          <a:xfrm>
            <a:off x="80963" y="-639763"/>
            <a:ext cx="1343025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24" name="Picture 20" descr="http://www2.istockphoto.com/file_thumbview_approve/13888994/2/istockphoto_13888994-happy-halloween-trick-or-treat-boy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876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76400" y="1524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I'm bouncing off the windows.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1026" name="Picture 2" descr="http://www.istockphoto.com/file_thumbview_approve/9038297/2/istockphoto_9038297-cartoon-wooden-windows.jpg"/>
          <p:cNvPicPr>
            <a:picLocks noChangeAspect="1" noChangeArrowheads="1"/>
          </p:cNvPicPr>
          <p:nvPr/>
        </p:nvPicPr>
        <p:blipFill>
          <a:blip r:embed="rId3" cstate="print"/>
          <a:srcRect l="24209" t="4211" r="24740" b="57328"/>
          <a:stretch>
            <a:fillRect/>
          </a:stretch>
        </p:blipFill>
        <p:spPr bwMode="auto">
          <a:xfrm rot="773619">
            <a:off x="6909163" y="416456"/>
            <a:ext cx="1570591" cy="1392103"/>
          </a:xfrm>
          <a:prstGeom prst="rect">
            <a:avLst/>
          </a:prstGeom>
          <a:noFill/>
        </p:spPr>
      </p:pic>
      <p:pic>
        <p:nvPicPr>
          <p:cNvPr id="1028" name="Picture 4" descr="http://www.istockphoto.com/file_thumbview_approve/9038297/2/istockphoto_9038297-cartoon-wooden-windows.jpg"/>
          <p:cNvPicPr>
            <a:picLocks noChangeAspect="1" noChangeArrowheads="1"/>
          </p:cNvPicPr>
          <p:nvPr/>
        </p:nvPicPr>
        <p:blipFill>
          <a:blip r:embed="rId3" cstate="print"/>
          <a:srcRect l="25141" t="3752" r="24808" b="55789"/>
          <a:stretch>
            <a:fillRect/>
          </a:stretch>
        </p:blipFill>
        <p:spPr bwMode="auto">
          <a:xfrm rot="20953311">
            <a:off x="295479" y="2118002"/>
            <a:ext cx="1539864" cy="14643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38600" y="3581400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I’m bouncing off the walls.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1030" name="Picture 6" descr="http://www.blackcommentator.com/265/265_images/265_cartoon_recycled_wall_large.jpg"/>
          <p:cNvPicPr>
            <a:picLocks noChangeAspect="1" noChangeArrowheads="1"/>
          </p:cNvPicPr>
          <p:nvPr/>
        </p:nvPicPr>
        <p:blipFill>
          <a:blip r:embed="rId4" cstate="print"/>
          <a:srcRect t="21158" r="32558" b="1264"/>
          <a:stretch>
            <a:fillRect/>
          </a:stretch>
        </p:blipFill>
        <p:spPr bwMode="auto">
          <a:xfrm rot="461788">
            <a:off x="228600" y="4684986"/>
            <a:ext cx="2438400" cy="1792014"/>
          </a:xfrm>
          <a:prstGeom prst="rect">
            <a:avLst/>
          </a:prstGeom>
          <a:noFill/>
        </p:spPr>
      </p:pic>
      <p:pic>
        <p:nvPicPr>
          <p:cNvPr id="10" name="Picture 6" descr="http://www.blackcommentator.com/265/265_images/265_cartoon_recycled_wall_large.jpg"/>
          <p:cNvPicPr>
            <a:picLocks noChangeAspect="1" noChangeArrowheads="1"/>
          </p:cNvPicPr>
          <p:nvPr/>
        </p:nvPicPr>
        <p:blipFill>
          <a:blip r:embed="rId4" cstate="print"/>
          <a:srcRect t="21158" r="32558" b="1264"/>
          <a:stretch>
            <a:fillRect/>
          </a:stretch>
        </p:blipFill>
        <p:spPr bwMode="auto">
          <a:xfrm rot="21051825">
            <a:off x="6172200" y="4648200"/>
            <a:ext cx="2438400" cy="1792014"/>
          </a:xfrm>
          <a:prstGeom prst="rect">
            <a:avLst/>
          </a:prstGeom>
          <a:noFill/>
        </p:spPr>
      </p:pic>
      <p:pic>
        <p:nvPicPr>
          <p:cNvPr id="1032" name="Picture 8" descr="http://www.vectorstock.com/composite/196973/boy-jumping-vecto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68" t="14000" r="28421" b="22000"/>
          <a:stretch>
            <a:fillRect/>
          </a:stretch>
        </p:blipFill>
        <p:spPr bwMode="auto">
          <a:xfrm>
            <a:off x="3733800" y="990600"/>
            <a:ext cx="1600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73472E-18 C -0.01129 0.00486 -0.02083 0.01343 -0.03229 0.01713 C -0.03924 0.02338 -0.04844 0.02755 -0.0566 0.03009 C -0.07552 0.04236 -0.09705 0.05324 -0.11788 0.0581 C -0.12622 0.0625 -0.13316 0.06482 -0.14201 0.06667 C -0.14896 0.07107 -0.15556 0.07292 -0.16302 0.07523 C -0.18524 0.09051 -0.21945 0.09422 -0.24358 0.09468 C -0.28385 0.09537 -0.32431 0.09468 -0.36458 0.09468 " pathEditMode="relative" ptsTypes="fffffffA">
                                      <p:cBhvr>
                                        <p:cTn id="1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58 0.09467 C -0.35868 0.0831 -0.34705 0.07963 -0.33715 0.07523 C -0.32343 0.06898 -0.31111 0.06203 -0.29687 0.0581 C -0.2783 0.05301 -0.26041 0.04467 -0.24201 0.03889 C -0.21979 0.03194 -0.1967 0.02963 -0.1743 0.02361 C -0.14652 0.0162 -0.11857 0.00856 -0.09045 0.0044 C -0.04149 -0.01528 -0.10642 0.00926 -0.05816 -0.00417 C -0.05312 -0.00556 -0.04861 -0.0088 -0.04357 -0.01065 C -0.02205 -0.01829 -3.33333E-6 -0.02338 0.02084 -0.03426 C 0.04636 -0.04769 0.06927 -0.0625 0.09341 -0.0794 C 0.09688 -0.08195 0.09931 -0.08704 0.10313 -0.09028 C 0.1099 -0.0963 0.11719 -0.10162 0.12414 -0.10741 C 0.12848 -0.11667 0.13299 -0.12199 0.14028 -0.12685 C 0.15035 -0.14769 0.17587 -0.1544 0.19306 -0.15486 C 0.24341 -0.15625 0.29341 -0.15625 0.34341 -0.15695 C 0.34896 -0.15926 0.34705 -0.15741 0.35 -0.16111 " pathEditMode="relative" rAng="0" ptsTypes="fffffffffffffffA">
                                      <p:cBhvr>
                                        <p:cTn id="1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" y="-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16111 C 0.34115 -0.14282 0.33681 -0.1213 0.32743 -0.10301 C 0.32431 -0.08171 0.32865 -0.10093 0.32101 -0.08565 C 0.31875 -0.08102 0.31823 -0.07523 0.31615 -0.0706 C 0.31424 -0.0662 0.31146 -0.0625 0.30972 -0.05787 C 0.30868 -0.05509 0.30781 -0.05208 0.3066 -0.04931 C 0.30452 -0.04491 0.3 -0.03634 0.3 -0.03634 C 0.29792 -0.02755 0.28872 -0.01273 0.28872 -0.01273 C 0.28629 -0.00301 0.28281 0.00394 0.27743 0.01111 C 0.27136 0.03171 0.26024 0.05116 0.24844 0.0669 C 0.24219 0.0838 0.24931 0.06782 0.23872 0.08194 C 0.23056 0.09282 0.23768 0.08819 0.22917 0.09699 C 0.22101 0.10532 0.21129 0.11435 0.20174 0.11852 C 0.19028 0.13357 0.16979 0.13611 0.15469 0.14213 C 0.14132 0.14745 0.13958 0.15255 0.1224 0.15301 C 0.07483 0.1544 0.02691 0.1544 -0.02083 0.15509 C -0.03125 0.15648 -0.04948 0.15995 -0.05955 0.16574 C -0.06701 0.16991 -0.06944 0.17616 -0.07743 0.1787 C -0.08264 0.18333 -0.08854 0.18634 -0.0934 0.19167 C -0.11892 0.21968 -0.09705 0.19676 -0.10798 0.21319 C -0.11111 0.21782 -0.1151 0.22107 -0.11771 0.22616 C -0.11979 0.23032 -0.12205 0.23472 -0.12413 0.23889 C -0.12517 0.24097 -0.12743 0.24537 -0.12743 0.24537 C -0.13298 0.26875 -0.12413 0.23357 -0.13212 0.25833 C -0.14028 0.2838 -0.13628 0.30648 -0.15798 0.3206 C -0.16667 0.33218 -0.16111 0.32523 -0.17569 0.34005 C -0.17726 0.34167 -0.1776 0.34468 -0.17899 0.34653 C -0.18038 0.34838 -0.18229 0.34931 -0.18385 0.35069 C -0.19114 0.36597 -0.20121 0.37546 -0.21128 0.38727 C -0.22153 0.39931 -0.23298 0.40972 -0.2467 0.41319 C -0.25573 0.42083 -0.26545 0.42593 -0.27569 0.43032 C -0.2809 0.43495 -0.2868 0.43634 -0.29184 0.4412 C -0.30278 0.45185 -0.29705 0.44884 -0.31285 0.45185 C -0.32205 0.46019 -0.33246 0.46042 -0.3434 0.46042 " pathEditMode="relative" ptsTypes="fffffffffffffffffffffffffffffffffA">
                                      <p:cBhvr>
                                        <p:cTn id="2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34 0.46042 C -0.32621 0.46597 -0.31232 0.48657 -0.29652 0.49699 C -0.27829 0.50903 -0.25867 0.51597 -0.23854 0.51852 C -0.16406 0.51643 -0.12048 0.51667 -0.05781 0.50995 C -0.01649 0.49722 0.02605 0.49467 0.06789 0.48611 C 0.13508 0.45741 0.21806 0.47106 0.28247 0.47106 " pathEditMode="relative" ptsTypes="fffffA">
                                      <p:cBhvr>
                                        <p:cTn id="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09800" y="4343400"/>
            <a:ext cx="652595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urlz MT" pitchFamily="82" charset="0"/>
                <a:ea typeface="Times New Roman" pitchFamily="18" charset="0"/>
                <a:cs typeface="Courier New" pitchFamily="49" charset="0"/>
              </a:rPr>
              <a:t>I'm feeling like my feet are made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urlz MT" pitchFamily="82" charset="0"/>
                <a:ea typeface="Times New Roman" pitchFamily="18" charset="0"/>
                <a:cs typeface="Courier New" pitchFamily="49" charset="0"/>
              </a:rPr>
              <a:t>of bouncing rubber balls.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91200" y="-914400"/>
            <a:ext cx="4191000" cy="4076702"/>
            <a:chOff x="-304800" y="1219200"/>
            <a:chExt cx="4191000" cy="4076702"/>
          </a:xfrm>
        </p:grpSpPr>
        <p:pic>
          <p:nvPicPr>
            <p:cNvPr id="1029" name="Picture 5" descr="http://www.bestfriendsgeneralstore.com/mm5/graphics/00000001/2506_Bounce_n_Play_Ball_O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304800" y="1219200"/>
              <a:ext cx="4191000" cy="4076702"/>
            </a:xfrm>
            <a:prstGeom prst="rect">
              <a:avLst/>
            </a:prstGeom>
            <a:noFill/>
          </p:spPr>
        </p:pic>
        <p:pic>
          <p:nvPicPr>
            <p:cNvPr id="1027" name="Picture 3" descr="http://www.clker.com/cliparts/S/W/e/R/A/M/feet-silhouette-th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800" y="2286000"/>
              <a:ext cx="1542857" cy="20097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38778E-17 C -0.00365 -0.02037 -0.00747 -0.02477 -0.02101 -0.03658 C -0.02778 -0.04236 -0.03229 -0.05023 -0.04028 -0.0537 C -0.0559 -0.06736 -0.07361 -0.07338 -0.09184 -0.07732 C -0.11389 -0.07593 -0.12552 -0.07847 -0.14358 -0.06875 C -0.14965 -0.06065 -0.15712 -0.05579 -0.16441 -0.04954 C -0.1684 -0.0463 -0.17205 -0.04213 -0.17587 -0.03866 C -0.17743 -0.03727 -0.18056 -0.03449 -0.18056 -0.03449 C -0.1816 -0.03241 -0.18264 -0.03009 -0.18386 -0.02801 C -0.18576 -0.025 -0.18854 -0.02269 -0.19028 -0.01945 C -0.19132 -0.01759 -0.19115 -0.01505 -0.19184 -0.01296 C -0.19462 -0.00579 -0.19826 0.00162 -0.20156 0.00856 C -0.20504 0.02778 -0.21215 0.04236 -0.21771 0.06018 C -0.22014 0.07685 -0.22517 0.0912 -0.23229 0.10532 C -0.23733 0.12616 -0.22917 0.09375 -0.23715 0.12037 C -0.24097 0.1331 -0.24184 0.14676 -0.2467 0.15926 C -0.24965 0.16667 -0.25191 0.17176 -0.25313 0.18055 C -0.25486 0.19375 -0.25816 0.20463 -0.26129 0.21713 C -0.26302 0.2243 -0.26215 0.22824 -0.26615 0.23449 C -0.26736 0.23634 -0.26945 0.23727 -0.27101 0.23866 C -0.29115 0.22569 -0.30642 0.20648 -0.32413 0.18935 C -0.33507 0.1787 -0.34774 0.17523 -0.35972 0.16782 C -0.36945 0.16852 -0.37917 0.16805 -0.38872 0.16991 C -0.39427 0.17083 -0.39601 0.17662 -0.4 0.18055 C -0.40833 0.18912 -0.41667 0.19653 -0.42413 0.20648 C -0.42656 0.21551 -0.42778 0.22014 -0.43229 0.22801 C -0.43594 0.24282 -0.43854 0.2581 -0.44514 0.27106 C -0.44792 0.28634 -0.45486 0.31389 -0.46441 0.32268 C -0.45955 0.35579 -0.46146 0.34606 -0.46285 0.40208 C -0.47083 0.39375 -0.47865 0.38981 -0.48715 0.38287 C -0.4974 0.37454 -0.50625 0.3625 -0.51771 0.35694 C -0.52951 0.35764 -0.54132 0.35787 -0.55313 0.35926 C -0.56632 0.36065 -0.57882 0.375 -0.59028 0.38287 C -0.59184 0.38565 -0.59306 0.38912 -0.59514 0.39143 C -0.59809 0.39491 -0.60486 0.4 -0.60486 0.4 C -0.60851 0.41551 -0.6033 0.39676 -0.61129 0.41296 C -0.61215 0.41481 -0.61198 0.41736 -0.61285 0.41944 C -0.61424 0.42245 -0.61615 0.42523 -0.61771 0.42801 C -0.62274 0.44884 -0.61511 0.41898 -0.62257 0.44097 C -0.62396 0.44514 -0.62431 0.44977 -0.62587 0.4537 C -0.62795 0.45949 -0.63021 0.46528 -0.63229 0.47106 C -0.63646 0.48241 -0.63889 0.49768 -0.64184 0.50972 C -0.64479 0.52199 -0.6474 0.53565 -0.65 0.54838 C -0.65052 0.55116 -0.65104 0.55417 -0.65156 0.55694 C -0.65208 0.55903 -0.65313 0.56342 -0.65313 0.56342 " pathEditMode="relative" ptsTypes="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4600" y="3048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I'm running like I'm crazy.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3" name="Picture 8" descr="http://www.vectorstock.com/composite/196973/boy-jumping-vect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68" t="14000" r="28421" b="22000"/>
          <a:stretch>
            <a:fillRect/>
          </a:stretch>
        </p:blipFill>
        <p:spPr bwMode="auto">
          <a:xfrm>
            <a:off x="457200" y="1447800"/>
            <a:ext cx="1600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C 0.00295 -0.01041 0.01181 -0.0118 0.01927 -0.01713 C 0.03577 -0.0287 0.05174 -0.0368 0.06945 -0.04514 C 0.1342 -0.07569 0.19948 -0.08518 0.26771 -0.09028 C 0.2974 -0.08958 0.32708 -0.09004 0.35643 -0.08819 C 0.36146 -0.08796 0.36632 -0.08588 0.37101 -0.08379 C 0.37552 -0.08171 0.38403 -0.07523 0.38403 -0.07523 C 0.40886 -0.03287 0.38021 0.02315 0.3533 0.04954 C 0.33733 0.06505 0.31788 0.07037 0.3 0.07963 C 0.23958 0.11111 0.17708 0.13727 0.11302 0.1507 C 0.08438 0.16736 0.09514 0.15926 0.07899 0.17222 C 0.06719 0.1956 0.07066 0.18218 0.07743 0.22593 C 0.08507 0.27662 0.15122 0.31343 0.18073 0.32477 C 0.21198 0.33704 0.24306 0.34908 0.27431 0.36134 C 0.29827 0.37084 0.39219 0.38634 0.42899 0.39792 C 0.4783 0.41343 0.5283 0.42639 0.57917 0.43009 C 0.60226 0.42801 0.62552 0.42824 0.64827 0.42384 C 0.67344 0.41898 0.68976 0.38634 0.7 0.35926 C 0.71337 0.24375 0.70781 0.09746 0.63559 0.01505 C 0.60712 -0.01736 0.56823 -0.04143 0.53212 -0.0537 C 0.51493 -0.05972 0.47899 -0.06666 0.47899 -0.06666 C 0.46736 -0.06551 0.39427 -0.06203 0.36771 -0.0493 C 0.33125 -0.03171 0.29983 -0.00578 0.26597 0.01945 C 0.24115 0.03797 0.2158 0.05371 0.19358 0.07755 C 0.15781 0.11597 0.15018 0.18704 0.11458 0.22593 C 0.06476 0.27986 0.00643 0.30509 -0.05642 0.31181 C -0.07048 0.31111 -0.08437 0.3125 -0.09826 0.30972 C -0.09982 0.30949 -0.1026 0.29954 -0.09531 0.27755 C -0.08212 0.23866 -0.05798 0.20417 -0.03055 0.18287 C 0.04705 0.12222 0.15313 0.12014 0.24028 0.11412 C 0.35295 0.12107 0.47153 0.12732 0.56788 0.21505 C 0.61042 0.25371 0.64011 0.3 0.67101 0.35278 C 0.68229 0.37222 0.69149 0.39329 0.70486 0.41088 C 0.7099 0.41759 0.72413 0.42153 0.72413 0.42153 C 0.72587 0.42084 0.72761 0.42084 0.72899 0.41945 C 0.73264 0.41574 0.73854 0.40648 0.73854 0.40648 C 0.74254 0.3919 0.7467 0.37824 0.75 0.36343 C 0.7592 0.26088 0.70643 0.18959 0.65972 0.11829 C 0.60365 0.03287 0.5375 -0.07268 0.4467 -0.08588 C 0.42413 -0.08449 0.40174 -0.08426 0.37917 -0.08171 C 0.29983 -0.07245 0.21632 -0.01065 0.15156 0.04746 C 0.12865 0.06829 0.11198 0.08588 0.09358 0.11181 C 0.07761 0.13426 0.06632 0.16551 0.0467 0.18287 C 0.03108 0.19699 0.00903 0.20209 -0.00955 0.2044 C -0.02535 0.20232 -0.04097 0.20093 -0.05642 0.19792 C -0.07778 0.19375 -0.08802 0.16482 -0.09531 0.14213 C -0.09844 0.11042 -0.0993 0.08519 -0.09531 0.05162 C -0.09184 0.02454 -0.0776 0.0007 -0.06458 -0.01921 C -0.02587 -0.07685 0.01337 -0.09699 0.06945 -0.10324 C 0.1059 -0.10254 0.14254 -0.10301 0.17899 -0.10092 C 0.24358 -0.09722 0.31146 -0.06875 0.3724 -0.0493 C 0.4382 -0.02824 0.41024 -0.04653 0.46945 -0.02153 C 0.51059 -0.00393 0.5625 0.01713 0.6033 0.04514 C 0.62483 0.05996 0.64722 0.08241 0.67101 0.09259 C 0.67952 0.08889 0.67483 0.09236 0.68229 0.07755 C 0.69149 0.05857 0.69722 0.03519 0.7 0.01297 C 0.69636 -0.04676 0.70278 -0.02315 0.68872 -0.06018 C 0.68264 -0.07639 0.66528 -0.08611 0.6533 -0.09236 C 0.60556 -0.11759 0.54844 -0.11921 0.49844 -0.12245 C 0.45278 -0.12106 0.40677 -0.1206 0.36111 -0.11828 C 0.33802 -0.11713 0.31632 -0.10532 0.2934 -0.10092 C 0.24827 -0.06666 0.26997 -0.08611 0.22917 -0.04282 C 0.1934 -0.00486 0.18212 0.07315 0.17431 0.12917 C 0.17136 0.17616 0.1691 0.22871 0.18403 0.27315 C 0.19028 0.2919 0.19705 0.31019 0.2033 0.32917 C 0.2066 0.33912 0.21285 0.35926 0.21285 0.35926 C 0.21493 0.37662 0.21823 0.37616 0.21129 0.39144 C 0.1382 0.38287 0.07691 0.34445 0.01302 0.29908 C -0.00712 0.28496 -0.02934 0.27199 -0.04514 0.24954 C -0.05087 0.2419 -0.05972 0.22384 -0.05972 0.22384 C -0.06458 0.18866 -0.06562 0.1919 -0.05972 0.14422 C -0.0467 0.04074 0.0559 -0.01389 0.11927 -0.03866 C 0.13524 -0.04491 0.15156 -0.04815 0.16788 -0.0537 C 0.18768 -0.06041 0.20729 -0.06991 0.22743 -0.07523 C 0.2658 -0.08565 0.30417 -0.09791 0.3434 -0.10092 C 0.38125 -0.1037 0.4566 -0.10949 0.4566 -0.10949 C 0.52761 -0.1081 0.59861 -0.11134 0.66285 -0.06435 C 0.69115 -0.04375 0.7099 -0.01065 0.72257 0.02801 C 0.72413 0.03287 0.72413 0.03843 0.72587 0.04306 C 0.72761 0.04792 0.74931 0.07778 0.73403 0.07107 C 0.71979 0.07384 0.70573 0.07547 0.69184 0.07963 C 0.6257 0.09908 0.5257 0.18935 0.47587 0.24514 C 0.43715 0.28843 0.39861 0.32639 0.37587 0.38727 C 0.37552 0.38959 0.37309 0.4132 0.37743 0.39584 C 0.37344 0.37431 0.3632 0.35579 0.35643 0.33565 C 0.33837 0.2794 0.3632 0.34028 0.33872 0.28403 C 0.33455 0.26528 0.32865 0.24722 0.32587 0.22801 C 0.32344 0.2125 0.32379 0.19653 0.3224 0.18079 C 0.32292 0.16852 0.32257 0.15625 0.32431 0.14422 C 0.32795 0.11412 0.35052 0.09236 0.36771 0.07755 C 0.40278 0.04746 0.44393 0.04236 0.48386 0.03449 C 0.53108 0.03519 0.57865 0.03658 0.6257 0.03658 C 0.64757 0.03658 0.6434 0.04167 0.65 0.02801 C 0.64861 0.01898 0.64236 -0.03264 0.63872 -0.04074 C 0.62917 -0.0625 0.62309 -0.08611 0.61285 -0.10741 C 0.60156 -0.13148 0.58559 -0.15555 0.56945 -0.17407 C 0.55018 -0.19583 0.52552 -0.22291 0.49983 -0.23009 C 0.49028 -0.23287 0.47083 -0.23426 0.47083 -0.23426 C 0.45174 -0.23241 0.43195 -0.23356 0.41285 -0.22778 C 0.3908 -0.22083 0.36893 -0.21227 0.34688 -0.20625 C 0.31302 -0.18634 0.32795 -0.19352 0.30313 -0.18264 C 0.29531 -0.17546 0.2809 -0.16481 0.27431 -0.15254 C 0.24792 -0.10393 0.2408 -0.04213 0.23212 0.01505 C 0.23021 0.02709 0.22899 0.03935 0.22743 0.05162 C 0.22465 0.07246 0.21945 0.11412 0.21945 0.11412 C 0.21684 0.15718 0.21059 0.20023 0.2066 0.24306 C 0.20347 0.27454 0.20573 0.30672 0.20174 0.33773 C 0.19965 0.35347 0.1974 0.36922 0.19514 0.38496 C 0.19202 0.40857 0.17465 0.42477 0.15816 0.43009 C 0.15052 0.43264 0.13542 0.43449 0.13542 0.43449 C 0.13386 0.43426 0.08386 0.44121 0.07413 0.42153 C 0.07483 0.41505 0.075 0.40857 0.07587 0.40232 C 0.07656 0.39722 0.07865 0.39236 0.07899 0.38727 C 0.08785 0.31181 0.07674 0.37616 0.08715 0.3206 C 0.08854 0.29699 0.08768 0.27269 0.09184 0.24954 C 0.10556 0.17778 0.13316 0.06875 0.19844 0.06042 C 0.21997 0.0632 0.24149 0.06412 0.26302 0.06898 C 0.27101 0.07084 0.2974 0.09005 0.30313 0.09468 C 0.34375 0.12709 0.37518 0.18797 0.39688 0.24306 C 0.40434 0.26273 0.40816 0.28519 0.41771 0.30324 C 0.42153 0.31042 0.42587 0.31713 0.42899 0.32477 C 0.44965 0.37315 0.45486 0.40579 0.49531 0.42384 C 0.50972 0.42176 0.52448 0.4213 0.53854 0.41736 C 0.58004 0.40556 0.59827 0.33218 0.60799 0.28611 C 0.61563 0.20949 0.6125 0.11297 0.57917 0.04514 C 0.5566 -0.00023 0.52083 -0.05532 0.4934 -0.09884 C 0.45729 -0.15602 0.41458 -0.21597 0.35643 -0.22361 C 0.33976 -0.22245 0.32274 -0.22338 0.3066 -0.21713 C 0.28108 -0.20741 0.26007 -0.1868 0.23872 -0.16759 C 0.23177 -0.16157 0.22361 -0.15787 0.21788 -0.15046 C 0.19236 -0.11875 0.17344 -0.08449 0.15955 -0.04282 C 0.15018 0.04746 0.2309 0.11088 0.28229 0.14422 C 0.29375 0.15185 0.30573 0.15926 0.31788 0.16574 C 0.32882 0.17153 0.34045 0.17616 0.35156 0.18079 C 0.4007 0.20116 0.40174 0.20417 0.44827 0.2088 C 0.47049 0.21088 0.49236 0.21158 0.51441 0.21297 C 0.57917 0.21088 0.64375 0.20996 0.70816 0.20648 C 0.75556 0.20394 0.80243 0.19445 0.83386 0.14422 C 0.85903 0.0632 0.78924 0.0169 0.74184 0.0044 C 0.72656 0.00047 0.71094 -0.00231 0.69531 -0.00416 C 0.67483 -0.00671 0.65434 -0.00717 0.63403 -0.00856 C 0.48611 -0.00393 0.35434 0.00533 0.21788 0.0882 C 0.17188 0.11621 0.12136 0.15996 0.10643 0.22801 C 0.10747 0.24167 0.10677 0.25579 0.10955 0.26898 C 0.11094 0.27431 0.11458 0.27801 0.11771 0.28172 C 0.13611 0.3044 0.1566 0.30185 0.18073 0.30556 C 0.20868 0.30255 0.23681 0.30232 0.26458 0.29676 C 0.32431 0.28472 0.35781 0.26644 0.41285 0.23449 C 0.50799 0.17917 0.61962 0.1007 0.64688 -0.04514 C 0.64618 -0.05301 0.64792 -0.0618 0.64514 -0.06875 C 0.64375 -0.07268 0.63872 -0.07199 0.63559 -0.07291 C 0.63056 -0.0743 0.6257 -0.07453 0.62101 -0.07523 C 0.51198 -0.06643 0.37066 0.00232 0.2757 0.04514 C 0.09948 0.125 -0.07969 0.2088 -0.18698 0.42384 C -0.19132 0.44306 -0.1993 0.46158 -0.2 0.48172 C -0.20087 0.50486 -0.19878 0.5294 -0.19184 0.5507 C -0.18108 0.58403 -0.12361 0.59097 -0.10469 0.59375 C -0.03524 0.58704 0.02847 0.575 0.09358 0.53773 C 0.19618 0.47871 0.2875 0.37153 0.34827 0.24746 C 0.36702 0.20949 0.37656 0.16667 0.38872 0.12477 C 0.3908 0.10162 0.39792 0.03264 0.39827 0.01297 C 0.39861 -0.00347 0.40208 -0.04282 0.38698 -0.05578 C 0.35712 -0.04722 0.31945 -0.00879 0.30156 0.02384 C 0.29132 0.04306 0.28872 0.06204 0.28386 0.08403 C 0.28125 0.1257 0.28542 0.17917 0.31788 0.2 C 0.32639 0.20556 0.36007 0.21273 0.36927 0.21505 C 0.3908 0.21158 0.41285 0.21134 0.43403 0.2044 C 0.44358 0.20116 0.45139 0.19236 0.45955 0.18496 C 0.50868 0.14074 0.53281 0.07801 0.54358 0.00232 C 0.54097 -0.02338 0.54601 -0.0493 0.52587 -0.05787 C 0.50261 -0.05116 0.5184 -0.05879 0.4967 -0.03866 C 0.48958 -0.03171 0.48073 -0.02731 0.47431 -0.01921 C 0.44566 0.01505 0.42483 0.06181 0.41285 0.10972 C 0.41875 0.17454 0.40816 0.17315 0.45 0.15926 C 0.48472 0.11829 0.51788 0.05834 0.52899 -0.00208 C 0.53715 -0.04537 0.53281 -0.02523 0.54202 -0.06227 C 0.54132 -0.07014 0.54288 -0.0787 0.54028 -0.08588 C 0.53958 -0.08819 0.53681 -0.08379 0.53559 -0.08171 C 0.53333 -0.07778 0.53299 -0.07268 0.53073 -0.06875 C 0.51893 -0.04815 0.50313 -0.03148 0.49202 -0.01065 C 0.49167 -0.01018 0.48507 0.00648 0.48212 0.00648 C 0.48038 0.00648 0.48438 0.00209 0.48542 -3.33333E-6 C 0.49636 0.01852 0.50122 0.02338 0.51945 0.02801 C 0.52691 0.02662 0.53472 0.02685 0.54202 0.02384 C 0.55278 0.01945 0.56337 0.00556 0.57101 -0.00416 C 0.58993 -0.02801 0.61997 -0.06458 0.62917 -0.09676 C 0.6349 -0.11782 0.63177 -0.10856 0.63872 -0.12453 C 0.62917 -0.16366 0.63872 -0.13194 0.55972 -0.12893 C 0.54879 -0.12847 0.5382 -0.12731 0.52743 -0.12685 C 0.49566 -0.12569 0.46406 -0.12523 0.43229 -0.12453 C 0.3809 -0.10949 0.32761 -0.10602 0.28698 -0.05787 C 0.26511 0.00093 0.30868 0.07963 0.34514 0.11181 C 0.35886 0.12361 0.37309 0.13334 0.38698 0.14422 C 0.40035 0.15463 0.41736 0.15371 0.43229 0.15926 C 0.4592 0.15394 0.46806 0.16019 0.47431 0.12917 C 0.47327 0.11875 0.4691 0.08172 0.4566 0.08172 " pathEditMode="relative" ptsTypes="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0400" y="533400"/>
            <a:ext cx="419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I'm running like I'm mad.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1026" name="Picture 2" descr="http://www.clipartoday.com/_thumbs/014/Tantrum_l_tn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1447800"/>
            <a:ext cx="2790825" cy="3333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5200" y="5534561"/>
            <a:ext cx="533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 might seem like a lunatic…..</a:t>
            </a:r>
            <a:endParaRPr lang="en-US" sz="4000" b="1" dirty="0"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7 -0.08866 C -0.03108 -0.08611 -0.04983 -0.07986 -0.07031 -0.07801 C -0.10781 -0.06898 -0.14358 -0.05949 -0.1816 -0.05648 C -0.23472 -0.0463 -0.28802 -0.04375 -0.34132 -0.03936 C -0.39879 -0.02986 -0.45608 -0.02385 -0.51389 -0.01991 C -0.55469 -0.00973 -0.5816 -0.0132 -0.62535 -0.01783 C -0.62847 -0.0213 -0.6316 -0.025 -0.6349 -0.02848 C -0.63663 -0.0301 -0.63889 -0.03056 -0.63976 -0.03287 C -0.64427 -0.04283 -0.64601 -0.0544 -0.64948 -0.06505 C -0.6566 -0.11366 -0.65781 -0.15 -0.65434 -0.20278 C -0.65382 -0.21482 -0.64462 -0.23311 -0.63663 -0.23936 C -0.63281 -0.24236 -0.62309 -0.24468 -0.61893 -0.24584 C -0.55781 -0.24074 -0.5158 -0.1963 -0.46389 -0.15324 C -0.40747 -0.10648 -0.35417 -0.06181 -0.30261 -0.00486 C -0.28334 0.01666 -0.26684 0.03356 -0.24966 0.0574 C -0.23941 0.07129 -0.22031 0.10046 -0.22031 0.10069 C -0.21181 0.12916 -0.21077 0.13541 -0.21389 0.11759 C -0.21181 0.06713 -0.20955 0.04467 -0.21719 -0.01574 C -0.22153 -0.05047 -0.24809 -0.09352 -0.26563 -0.11667 C -0.30261 -0.16436 -0.3467 -0.20255 -0.39618 -0.22199 C -0.45 -0.24283 -0.51163 -0.24352 -0.56719 -0.24792 C -0.60799 -0.24607 -0.62136 -0.25 -0.66077 -0.22848 C -0.71545 -0.19861 -0.75556 -0.1382 -0.77361 -0.06505 C -0.77327 -0.04491 -0.775 -0.02454 -0.77205 -0.00486 C -0.75886 0.08773 -0.65573 0.09791 -0.60452 0.10486 C -0.52483 0.0993 -0.44202 0.10139 -0.36389 0.07477 C -0.33177 0.06365 -0.25452 0.02083 -0.22361 0.00162 C -0.17778 -0.02686 -0.14445 -0.05625 -0.12205 -0.11667 C -0.12153 -0.12523 -0.11962 -0.13403 -0.12031 -0.1426 C -0.12205 -0.16019 -0.12431 -0.17824 -0.13004 -0.19422 C -0.14948 -0.24885 -0.21181 -0.24885 -0.24809 -0.25209 C -0.35538 -0.24051 -0.43906 -0.19468 -0.53021 -0.11667 C -0.57205 -0.08079 -0.59653 -0.05926 -0.62535 -0.00486 C -0.64462 0.03171 -0.64861 0.06134 -0.65747 0.10254 C -0.65695 0.12777 -0.6592 0.15324 -0.65608 0.17801 C -0.65434 0.18935 -0.64809 0.19861 -0.64306 0.2081 C -0.61788 0.25555 -0.58663 0.25185 -0.54618 0.25972 C -0.49584 0.25463 -0.44479 0.25416 -0.39479 0.24467 C -0.31059 0.2287 -0.22882 0.17963 -0.15591 0.12407 C -0.10781 0.08727 -0.06632 0.05046 -0.04306 -0.01783 C -0.04132 -0.03658 -0.04097 -0.04561 -0.04948 -0.06088 C -0.06337 -0.05648 -0.07813 -0.05533 -0.09132 -0.04792 C -0.10278 -0.04144 -0.11216 -0.02963 -0.12205 -0.01991 C -0.15938 0.01689 -0.19636 0.05463 -0.23368 0.09189 C -0.25816 0.11689 -0.30139 0.17847 -0.31893 0.22083 C -0.32795 0.24282 -0.33386 0.26689 -0.34132 0.28981 C -0.34288 0.32546 -0.34983 0.3831 -0.3158 0.3993 C -0.30608 0.40393 -0.29514 0.4037 -0.2849 0.40578 C -0.18507 0.39352 -0.12865 0.35115 -0.02847 0.29398 C 0.05312 0.24722 0.13403 0.17824 0.16354 0.0618 C 0.16128 0.04606 0.16284 0.02847 0.15694 0.01458 C 0.15121 0.00139 0.11597 -0.01227 0.10868 -0.01574 C 0.06788 -0.01273 0.02673 -0.01436 -0.01406 -0.00695 C -0.04896 -0.0007 -0.08334 0.01157 -0.11719 0.02523 C -0.28264 0.09213 -0.36042 0.12176 -0.49636 0.21018 C -0.5658 0.25555 -0.63733 0.29907 -0.6849 0.38217 C -0.68698 0.39074 -0.69063 0.39907 -0.69132 0.4081 C -0.69358 0.43819 -0.66615 0.44514 -0.65104 0.45092 C -0.61337 0.44745 -0.57552 0.44884 -0.5382 0.44027 C -0.50608 0.43287 -0.47552 0.41689 -0.44462 0.4037 C -0.3125 0.34791 -0.18941 0.28102 -0.0882 0.15208 C -0.08438 0.14213 -0.07917 0.13287 -0.07691 0.12199 C -0.05938 0.03819 -0.13264 0.03981 -0.17205 0.03588 C -0.33941 0.04421 -0.49653 0.10254 -0.65608 0.16921 C -0.73247 0.20115 -0.80938 0.23333 -0.87691 0.29189 C -0.8783 0.29467 -0.89427 0.31759 -0.87361 0.31551 C -0.84792 0.31296 -0.82309 0.30277 -0.79775 0.29629 C -0.67934 0.23402 -0.49254 0.14398 -0.3849 0.05324 C -0.3382 0.01389 -0.28316 -0.02176 -0.24966 -0.08241 C -0.27257 -0.12824 -0.36424 -0.04723 -0.38004 -0.03496 C -0.45278 0.02083 -0.52483 0.07801 -0.59618 0.13703 C -0.67535 0.20254 -0.73143 0.24606 -0.77361 0.35856 C -0.76719 0.38356 -0.76667 0.41296 -0.75434 0.43379 C -0.73299 0.47037 -0.69045 0.46273 -0.66233 0.46389 C -0.63281 0.46041 -0.60295 0.46088 -0.57361 0.45324 C -0.46389 0.4243 -0.34445 0.33194 -0.27049 0.21875 C -0.2474 0.18379 -0.23091 0.13125 -0.21563 0.08981 C -0.20538 0.02708 -0.20556 -0.00695 -0.21233 -0.07153 C -0.20747 -0.09051 -0.20747 -0.08773 -0.19306 -0.08449 C -0.18837 -0.06644 -0.20278 -0.04398 -0.20747 -0.03079 C -0.21354 -0.01436 -0.23316 0.00902 -0.24167 0.02314 C -0.25434 0.04444 -0.26077 0.06458 -0.26719 0.08981 C -0.26511 0.09259 -0.26406 0.09838 -0.26077 0.09838 C -0.25608 0.09838 -0.25191 0.09305 -0.24809 0.08981 C -0.23629 0.08078 -0.22518 0.07152 -0.21389 0.0618 C -0.16823 0.02106 -0.1224 -0.02523 -0.09132 -0.08658 C -0.1 -0.1213 -0.09288 -0.11343 -0.1382 -0.10371 C -0.18038 -0.09468 -0.25174 -0.06273 -0.28646 -0.04352 C -0.32691 -0.0213 -0.36615 0.00532 -0.40591 0.02963 C -0.41146 0.0331 -0.42639 0.04467 -0.42031 0.04467 C -0.40573 0.04467 -0.38386 0.01944 -0.37361 0.00578 C -0.41059 -0.00116 -0.4 3.33333E-6 -0.47049 0.0081 C -0.49931 0.01134 -0.50955 0.02685 -0.48004 0.00578 C -0.46268 -0.00672 -0.44566 -0.01991 -0.42865 -0.03287 C -0.42361 -0.03658 -0.41875 -0.04144 -0.41389 -0.04584 C -0.41146 -0.0588 -0.4099 -0.05602 -0.42361 -0.06505 C -0.44254 -0.07732 -0.46615 -0.07385 -0.48646 -0.07593 C -0.48004 -0.07871 -0.47344 -0.08102 -0.46719 -0.08449 C -0.45104 -0.09329 -0.41875 -0.1125 -0.41875 -0.11227 C -0.41372 -0.11898 -0.40834 -0.12246 -0.42361 -0.12107 C -0.44705 -0.11898 -0.47066 -0.11297 -0.49306 -0.10371 C -0.49983 -0.10093 -0.50591 -0.09653 -0.51233 -0.09306 C -0.52587 -0.075 -0.5283 -0.07431 -0.48334 -0.09954 C -0.47014 -0.10695 -0.44722 -0.12755 -0.43507 -0.1382 C -0.43281 -0.13982 -0.43959 -0.13588 -0.44132 -0.13403 C -0.44705 -0.12801 -0.45226 -0.1213 -0.45747 -0.11459 C -0.49497 -0.06598 -0.48542 -0.08102 -0.50591 -0.04584 C -0.51129 -0.02084 -0.50695 -0.00764 -0.48837 0.00162 C -0.44601 0.02245 -0.41545 0.02152 -0.36893 0.02314 C -0.29966 0.01828 -0.20591 0.00972 -0.16233 -0.07593 C -0.18507 -0.08195 -0.16788 -0.07963 -0.21077 -0.05209 C -0.25278 -0.02523 -0.29271 0.00648 -0.33334 0.03588 C -0.38438 0.07245 -0.4316 0.11852 -0.48004 0.16064 C -0.54931 0.22014 -0.61545 0.28078 -0.67049 0.36296 C -0.6757 0.38402 -0.67761 0.38171 -0.65261 0.36064 C -0.61962 0.33264 -0.58663 0.30486 -0.55434 0.27477 C -0.48663 0.21088 -0.41511 0.1537 -0.35104 0.08333 C -0.31198 0.04027 -0.27257 -0.00278 -0.23368 -0.04584 C -0.21129 -0.06991 -0.17361 -0.12755 -0.17361 -0.12732 C -0.16372 -0.1625 -0.16702 -0.15417 -0.19636 -0.14676 C -0.33125 -0.06019 -0.44896 0.05115 -0.57205 0.16504 C -0.5915 0.18287 -0.60695 0.2074 -0.62361 0.22963 C -0.65972 0.27777 -0.68681 0.30879 -0.70104 0.37152 C -0.69219 0.4118 -0.67118 0.38912 -0.63976 0.38217 C -0.54531 0.33333 -0.45799 0.2662 -0.37691 0.18426 C -0.34236 0.14907 -0.32275 0.12615 -0.29462 0.08333 C -0.28386 0.06689 -0.2592 0.02986 -0.2592 0.0037 C -0.2592 0.00046 -0.26129 0.00949 -0.26233 0.01227 C -0.26997 0.05625 -0.2842 0.12662 -0.25434 0.16064 C -0.24063 0.17639 -0.22413 0.1787 -0.20747 0.18426 C -0.17952 0.18287 -0.15156 0.18356 -0.12361 0.18009 C -0.07986 0.17477 -0.03646 0.14953 -0.00122 0.11551 C 0.0092 0.10555 -0.01285 0.1456 -0.01875 0.16064 C -0.02952 0.1875 -0.02952 0.22569 -0.0316 0.25532 C -0.08941 0.10532 -0.25434 0.07477 -0.36389 0.0618 C -0.40313 0.0625 -0.44271 0.0574 -0.4816 0.06389 C -0.51823 0.0699 -0.54931 0.12453 -0.57031 0.15856 C -0.58507 0.23032 -0.58004 0.29861 -0.52691 0.34143 C -0.5165 0.34977 -0.4783 0.36041 -0.47049 0.36296 C -0.43802 0.35648 -0.40573 0.35231 -0.37361 0.34352 C -0.30521 0.32453 -0.26563 0.25555 -0.25278 0.16921 C -0.25434 0.14629 -0.25382 0.12291 -0.25764 0.10046 C -0.25938 0.08889 -0.26424 0.07847 -0.26875 0.06828 C -0.30295 -0.00903 -0.3665 -0.02732 -0.42865 -0.03496 C -0.44618 -0.03357 -0.46424 -0.03519 -0.4816 -0.03079 C -0.51129 -0.02315 -0.52344 0.0206 -0.5316 0.05324 C -0.53108 0.07685 -0.53281 0.10069 -0.53021 0.12407 C -0.52726 0.14745 -0.50851 0.18819 -0.49948 0.20578 C -0.46406 0.275 -0.41181 0.36389 -0.34462 0.37361 C -0.33334 0.36875 -0.33768 0.37291 -0.34462 0.34352 C -0.35295 0.30902 -0.37188 0.28171 -0.39132 0.2574 C -0.45938 0.17338 -0.53143 0.10162 -0.60452 0.02523 C -0.62795 0.00069 -0.65156 -0.0294 -0.67847 -0.04792 C -0.6592 -0.01736 -0.67275 -0.03959 -0.63976 0.02083 C -0.61702 0.06227 -0.58802 0.09676 -0.56233 0.13495 C -0.54618 0.15902 -0.53038 0.18472 -0.51077 0.2037 C -0.48698 0.22685 -0.46337 0.25254 -0.43334 0.2574 C -0.41771 0.25069 -0.41979 0.25416 -0.41563 0.23171 C -0.41025 0.16597 -0.42413 0.09791 -0.43334 0.03379 C -0.44653 -0.05602 -0.46163 -0.14514 -0.47518 -0.23496 C -0.4757 -0.24584 -0.47622 -0.25648 -0.47691 -0.26736 C -0.47743 -0.27246 -0.47865 -0.2875 -0.47847 -0.28241 C -0.47518 -0.18658 -0.47483 -0.21366 -0.45452 -0.09306 C -0.45 -0.0676 -0.44879 -0.04121 -0.44462 -0.01574 C -0.44115 0.00602 -0.43577 0.02731 -0.4316 0.04884 C -0.42327 0.09259 -0.41927 0.13796 -0.40747 0.18009 C -0.39827 0.21342 -0.38577 0.2956 -0.35903 0.31342 C -0.35695 0.31203 -0.35365 0.31203 -0.35261 0.30902 C -0.34792 0.29467 -0.33872 0.23981 -0.33646 0.22314 C -0.33229 0.19097 -0.32535 0.12639 -0.32535 0.12662 C -0.32153 0.05208 -0.32535 -0.02871 -0.3125 -0.10162 C -0.3099 -0.11482 -0.30243 -0.16436 -0.28646 -0.17477 C -0.27049 -0.17061 -0.27153 -0.14653 -0.26563 -0.12755 C -0.25712 -0.1 -0.24705 -0.07315 -0.23837 -0.04584 C -0.23143 -0.02523 -0.22743 -0.00255 -0.21875 0.01666 C -0.15452 0.15856 -0.18785 0.0956 -0.12205 0.2081 C -0.10799 0.23217 -0.09219 0.24722 -0.07031 0.25324 C -0.06545 0.25046 -0.0599 0.2493 -0.05591 0.24467 C -0.04896 0.2368 -0.04618 0.21227 -0.04462 0.2037 C -0.04566 0.18009 -0.04514 0.15602 -0.04775 0.13264 C -0.05417 0.07407 -0.07813 0.01921 -0.10261 -0.02848 C -0.14445 -0.10996 -0.19254 -0.17223 -0.26406 -0.2007 C -0.28334 -0.2 -0.30295 -0.20278 -0.32205 -0.19838 C -0.37778 -0.18542 -0.44254 -0.09792 -0.48004 -0.04792 C -0.48438 -0.03496 -0.49011 -0.02292 -0.49306 -0.00926 C -0.50938 0.06435 -0.48785 0.12639 -0.46077 0.18865 C -0.4467 0.22106 -0.43906 0.23865 -0.41389 0.2618 C -0.40799 0.26713 -0.37327 0.27893 -0.36736 0.28125 C -0.35486 0.27685 -0.34202 0.2743 -0.33004 0.26828 C -0.30955 0.2581 -0.304 0.22546 -0.29618 0.20162 C -0.28698 0.13865 -0.29063 0.06967 -0.31736 0.01458 C -0.33542 -0.02269 -0.34983 -0.06227 -0.38004 -0.08241 C -0.39427 -0.0919 -0.41806 -0.09584 -0.43334 -0.09954 C -0.44948 -0.09815 -0.46597 -0.09885 -0.4816 -0.09514 C -0.50886 -0.08866 -0.52709 -0.06042 -0.54479 -0.03496 C -0.54966 -0.02037 -0.56233 0.01412 -0.56233 0.03171 C -0.56233 0.11782 -0.55469 0.2243 -0.48004 0.24467 C -0.45018 0.23194 -0.43559 0.22731 -0.42031 0.18865 C -0.41216 0.16782 -0.39948 0.12407 -0.39948 0.1243 C -0.38802 0.04861 -0.37986 -0.07014 -0.45104 -0.08866 C -0.51528 -0.08172 -0.5717 -0.03241 -0.61893 0.02314 C -0.64653 0.05578 -0.66736 0.08865 -0.68021 0.13495 C -0.679 0.14722 -0.67952 0.15972 -0.67691 0.17152 C -0.6724 0.1912 -0.6467 0.20277 -0.6349 0.2081 C -0.61094 0.20439 -0.58611 0.20416 -0.56233 0.19722 C -0.55278 0.19421 -0.5132 0.16296 -0.50591 0.15416 C -0.46372 0.10393 -0.44358 0.06805 -0.43004 -0.00278 C -0.43334 -0.04931 -0.43125 -0.08287 -0.47049 -0.09098 C -0.48854 -0.08843 -0.50643 -0.08125 -0.51875 -0.06088 C -0.52969 -0.04283 -0.54775 -0.00278 -0.54775 -0.00255 C -0.55938 0.05764 -0.5632 0.10162 -0.55278 0.16713 C -0.53785 0.2581 -0.46094 0.36041 -0.39618 0.38865 C -0.37431 0.39814 -0.33281 0.40115 -0.30938 0.4037 C -0.29566 0.40231 -0.28212 0.40277 -0.26875 0.3993 C -0.21389 0.38495 -0.17518 0.33449 -0.15104 0.27037 C -0.14271 0.21481 -0.14063 0.1574 -0.15434 0.10254 C -0.15504 0.09514 -0.15434 0.07893 -0.16233 0.07893 " pathEditMode="relative" rAng="0" ptsTypes="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6858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But</a:t>
            </a:r>
            <a:r>
              <a:rPr lang="en-US" sz="4000" b="1" dirty="0" smtClean="0">
                <a:latin typeface="Curlz MT" pitchFamily="82" charset="0"/>
              </a:rPr>
              <a:t>, boy, I'm feeling </a:t>
            </a:r>
            <a:r>
              <a:rPr lang="en-US" sz="4000" b="1" dirty="0" smtClean="0">
                <a:latin typeface="Curlz MT" pitchFamily="82" charset="0"/>
              </a:rPr>
              <a:t>glad</a:t>
            </a:r>
            <a:r>
              <a:rPr lang="en-US" sz="4000" b="1" dirty="0" smtClean="0">
                <a:latin typeface="Curlz MT" pitchFamily="82" charset="0"/>
              </a:rPr>
              <a:t>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4" name="Picture 8" descr="http://www.vectorstock.com/composite/196973/boy-jumping-vect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68" t="14000" r="28421" b="22000"/>
          <a:stretch>
            <a:fillRect/>
          </a:stretch>
        </p:blipFill>
        <p:spPr bwMode="auto">
          <a:xfrm>
            <a:off x="3581400" y="3810000"/>
            <a:ext cx="1600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3635 C 0.00191 0.01436 -0.0092 0.05787 -0.0007 -0.00231 C 3.33333E-6 -0.00717 0.00295 -0.01064 0.00416 -0.01527 C 0.00868 -0.03102 0.0092 -0.04838 0.01059 -0.06481 C 0.00885 -0.0949 0.00972 -0.13217 0.00086 -0.16157 C -0.00087 -0.17592 -0.00504 -0.18865 -0.00886 -0.20231 C -0.01181 -0.21296 -0.01302 -0.22384 -0.01528 -0.23472 C -0.01771 -0.27037 -0.0217 -0.30671 -0.01528 -0.34213 C -0.01476 -0.3493 -0.01372 -0.35648 -0.01354 -0.36365 C -0.01268 -0.40092 -0.01302 -0.43819 -0.01198 -0.47546 C -0.01198 -0.47777 -0.01111 -0.47106 -0.01042 -0.46898 C -0.00764 -0.46041 -0.0066 -0.45185 -0.004 -0.44328 C 0.00086 -0.42708 0.00642 -0.40972 0.01215 -0.39375 C 0.0125 -0.38727 0.01441 -0.35578 0.01545 -0.34652 C 0.01649 -0.33842 0.02031 -0.32291 0.02031 -0.32268 C 0.02187 -0.28055 0.02309 -0.23842 0.02517 -0.19606 C 0.02465 -0.15231 0.02517 -0.10856 0.02343 -0.06481 C 0.02291 -0.05162 0.01961 -0.03889 0.01701 -0.02615 C 0.01614 -0.02176 0.01389 -0.01319 0.01389 -0.01296 C 0.02048 -0.09352 0.01111 -0.17245 -0.00226 -0.24977 C -0.0066 -0.27523 -0.01389 -0.29953 -0.01841 -0.325 C -0.02275 -0.34861 -0.02414 -0.37268 -0.02969 -0.39606 C -0.03021 -0.40393 -0.03108 -0.4118 -0.03143 -0.41967 C -0.03212 -0.43402 -0.03299 -0.46273 -0.03299 -0.4625 C -0.03177 -0.4 -0.03264 -0.35717 -0.01684 -0.30139 C -0.01441 -0.27824 -0.00747 -0.25694 -0.00226 -0.23472 C -0.0007 -0.22824 0.00104 -0.22176 0.0026 -0.21527 C 0.00399 -0.20972 0.00573 -0.19814 0.00573 -0.19791 C 0.00468 -0.14514 0.00416 -0.09189 0.0026 -0.03889 C 0.00225 -0.0243 -0.00191 -0.0081 -0.004 0.00625 C -0.00521 0.01482 -0.00712 0.03195 -0.00712 0.03218 C -0.00886 -0.04583 -0.00782 -0.16088 -0.03299 -0.23889 C -0.03611 -0.26828 -0.03907 -0.29814 -0.04427 -0.32708 C -0.04479 -0.33634 -0.04584 -0.34583 -0.04584 -0.35509 C -0.04584 -0.39166 -0.04549 -0.42824 -0.04427 -0.46481 C -0.0441 -0.47129 -0.04358 -0.45185 -0.04271 -0.44537 C -0.04184 -0.43889 -0.0408 -0.4324 -0.03941 -0.42615 C -0.03282 -0.39699 -0.0283 -0.36713 -0.0217 -0.33796 C -0.02032 -0.31527 -0.01893 -0.29352 -0.01528 -0.27129 C -0.01198 -0.23078 -0.01042 -0.18865 -0.00556 -0.14861 C -0.00417 -0.09838 -0.00261 -0.07268 -0.00556 -0.02176 C -0.00712 0.00648 -0.01962 0.03218 -0.02657 0.05787 C -0.02483 0.01644 -0.02657 -0.02615 -0.0217 -0.06689 C -0.02066 -0.08634 -0.01945 -0.10555 -0.01841 -0.125 C -0.01684 -0.15301 -0.02309 -0.18333 -0.02657 -0.21111 C -0.02986 -0.2375 -0.03264 -0.26412 -0.03611 -0.29051 C -0.03733 -0.32338 -0.03941 -0.35648 -0.03941 -0.38958 " pathEditMode="relative" rAng="0" ptsTypes="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www.vectorstock.com/composite/80074/kangaroo-jumping-vect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819400"/>
            <a:ext cx="36195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62200" y="3048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I'm jumping like a kangaroo.</a:t>
            </a:r>
            <a:endParaRPr lang="en-US" sz="4000" b="1" dirty="0"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5717 C -0.00434 0.02523 0.00764 0.0919 -0.00156 0.02708 C -0.00521 0.00116 -0.00903 -0.02107 -0.01128 -0.04815 C -0.01007 -0.12454 -0.00764 -0.19097 -0.00972 -0.26759 C -0.01024 -0.28495 -0.01285 -0.30394 -0.01458 -0.3213 C -0.01493 -0.3257 -0.01562 -0.32986 -0.01615 -0.33426 C -0.01667 -0.33773 -0.01788 -0.34861 -0.01771 -0.34491 C -0.01632 -0.31968 -0.01528 -0.31181 -0.01285 -0.2912 C -0.01007 -0.23241 -0.00833 -0.17315 -0.00156 -0.11482 C -0.00035 -0.08704 -0.00191 -0.05556 0.0033 -0.0287 C 0.00434 -0.00671 0.0092 0.01296 0.00486 0.03356 C 0.00382 0.01643 0.0026 -0.00093 0.00156 -0.01806 C 0.00035 -0.03773 -0.00799 -0.07616 -0.00799 -0.07593 C -0.01181 -0.13195 -0.01042 -0.10764 -0.01285 -0.14931 C -0.01233 -0.18449 -0.01128 -0.21945 -0.01128 -0.25463 C -0.01128 -0.28333 -0.01285 -0.36921 -0.01285 -0.34051 C -0.01285 -0.26065 -0.01597 -0.17245 -0.00642 -0.0912 C -0.00469 -0.05255 -0.00434 -0.01366 -0.00156 0.025 C -0.00312 0.03727 0.00069 0.0537 -0.00642 0.06157 C -0.01163 0.06713 -0.01007 0.04444 -0.01128 0.03565 C -0.01267 0.02569 -0.01285 0.01551 -0.01458 0.00555 C -0.01875 -0.01759 -0.02396 -0.04028 -0.02899 -0.0632 C -0.0441 -0.13195 -0.05868 -0.20116 -0.07413 -0.26968 C -0.07517 -0.28125 -0.07708 -0.29259 -0.07743 -0.30417 C -0.0776 -0.30995 -0.07969 -0.32408 -0.07587 -0.3213 C -0.07153 -0.31829 -0.07535 -0.3081 -0.07413 -0.30185 C -0.06979 -0.27801 -0.06354 -0.25486 -0.05972 -0.23102 C -0.05017 -0.17269 -0.04253 -0.11273 -0.03229 -0.05463 C -0.02361 -0.00486 -0.01545 0.04514 -0.01128 0.09583 C -0.00694 0.02523 -0.00503 -0.04699 0.0033 -0.1169 C 0.00486 -0.17315 0.00677 -0.22917 0.02101 -0.28264 C 0.01771 -0.23125 0.01424 -0.18102 0.00972 -0.12986 C 0.00625 -0.09051 0.00972 -0.04005 0 -0.00093 C -0.00781 -0.03241 -0.0066 -0.0875 -0.01128 -0.12338 C -0.01337 -0.1706 -0.02049 -0.21505 -0.02743 -0.26111 C -0.0309 -0.2838 -0.03264 -0.30741 -0.03715 -0.32986 C -0.05243 -0.2257 -0.04097 -0.10926 -0.03229 -0.00301 C -0.02847 0.12037 -0.03177 0.0456 -0.02587 -0.15139 C -0.02465 -0.19421 -0.02552 -0.26042 -0.00972 -0.30185 C -0.01545 -0.25903 -0.0158 -0.21597 -0.02101 -0.17292 C -0.02465 -0.10949 -0.02847 -0.04699 -0.03073 0.01643 C -0.03021 -0.0588 -0.02986 -0.13426 -0.02899 -0.20949 C -0.02847 -0.24769 -0.02795 -0.30139 -0.01128 -0.33426 C -0.01233 -0.27986 -0.01285 -0.22523 -0.01458 -0.17083 C -0.0151 -0.15486 -0.01701 -0.13912 -0.01771 -0.12338 C -0.02014 -0.07454 -0.02587 0.07176 -0.02413 0.02292 C -0.02135 -0.05556 -0.025 -0.00764 -0.00642 -0.11921 C 0.01944 -0.27477 -0.01684 -0.09352 0.01128 -0.24607 C 0.01441 -0.26343 0.01962 -0.28033 0.02257 -0.29769 C 0.02552 -0.31458 0.02552 -0.33241 0.02899 -0.34931 C 0.03229 -0.36574 0.04132 -0.38102 0.0467 -0.39653 C 0.04809 -0.4007 0.05 -0.41412 0.05 -0.40949 C 0.05 -0.40208 0.04774 -0.39514 0.0467 -0.38796 C 0.04219 -0.32685 0.04965 -0.42222 0.03385 -0.28912 C 0.02743 -0.23565 0.02205 -0.18287 0.01458 -0.12986 C 0.00556 -0.06644 0.0066 0.00255 -0.00972 0.06366 C -0.00382 -0.02269 -0.00017 -0.10857 0.00972 -0.19445 C 0.01128 -0.23958 0.01701 -0.28287 0.01927 -0.32778 C 0.01979 -0.33843 0.01962 -0.34931 0.02101 -0.35995 C 0.02188 -0.36597 0.02587 -0.3831 0.02587 -0.37708 C 0.02587 -0.35741 0.0184 -0.33866 0.01615 -0.31921 C 0.01302 -0.29352 0.01233 -0.26713 0.00799 -0.24167 C 0.00486 -0.22315 0.00122 -0.20463 -0.00156 -0.18588 C -0.00729 -0.14792 -0.01389 -0.11019 -0.01771 -0.07176 C -0.02326 -0.01597 -0.02726 0.04421 -0.04028 0.09815 C -0.04132 0.02153 -0.04132 -0.05533 -0.04358 -0.13195 C -0.04462 -0.16574 -0.05 -0.2331 -0.05 -0.23287 C -0.05052 -0.25602 -0.04948 -0.27917 -0.05156 -0.30185 C -0.05208 -0.30695 -0.05417 -0.2919 -0.05486 -0.28681 C -0.05625 -0.27685 -0.05642 -0.26667 -0.05799 -0.25671 C -0.06163 -0.2338 -0.0651 -0.21088 -0.06927 -0.18796 C -0.0724 -0.1706 -0.0776 -0.1537 -0.08073 -0.13634 C -0.09219 -0.07245 -0.09774 -0.00833 -0.10972 0.05509 C -0.11076 0.07361 -0.11094 0.09282 -0.11458 0.11088 C -0.10972 0.01319 -0.10243 -0.08403 -0.09514 -0.18148 C -0.09375 -0.20139 -0.09149 -0.24375 -0.08872 -0.26528 C -0.0875 -0.27408 -0.08385 -0.2912 -0.08385 -0.29097 C -0.08802 -0.2007 -0.09045 -0.11343 -0.08872 -0.02245 C -0.08785 0.02315 -0.08351 0.07477 -0.07101 0.11736 C -0.06111 0.01435 -0.05295 -0.08889 -0.04358 -0.19213 C -0.03993 -0.23148 -0.03715 -0.2713 -0.03229 -0.31042 C -0.03021 -0.32639 -0.02691 -0.34213 -0.02413 -0.35787 C -0.02274 -0.36574 -0.02639 -0.34213 -0.02743 -0.33426 C -0.02795 -0.325 -0.02795 -0.31551 -0.02899 -0.30625 C -0.03003 -0.29607 -0.03299 -0.28634 -0.03385 -0.27616 C -0.03941 -0.21065 -0.04236 -0.14421 -0.04514 -0.07824 C -0.04271 0.02569 -0.04427 0.01088 -0.03872 -0.13634 C -0.03646 -0.19445 -0.03281 -0.25116 -0.02413 -0.30833 C -0.02361 -0.3162 -0.02378 -0.32431 -0.02257 -0.33195 C -0.02205 -0.33519 -0.01927 -0.34375 -0.01927 -0.34051 C -0.01927 -0.32546 -0.0217 -0.31042 -0.02257 -0.29537 C -0.02622 -0.23658 -0.02101 -0.28542 -0.02899 -0.22245 C -0.03108 -0.17222 -0.03437 -0.12176 -0.03872 -0.07176 C -0.03698 -0.00671 -0.03854 0.00648 -0.03385 -0.0588 C -0.0316 -0.08958 -0.02691 -0.11898 -0.02257 -0.14931 C -0.02049 -0.19792 -0.01476 -0.24699 -0.00972 -0.29537 C -0.01146 -0.30486 -0.00903 -0.30417 -0.01285 -0.30417 " pathEditMode="relative" rAng="0" ptsTypes="ffffffff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38400" y="5334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Or like a jumping bean.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20482" name="Picture 2" descr="http://www.clker.com/cliparts/d/f/m/F/x/i/cartoon-bean-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19400"/>
            <a:ext cx="2514600" cy="365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-0.07199 C -0.01615 -0.08334 -0.02309 -0.09399 -0.02778 -0.10417 C -0.03316 -0.11598 -0.03646 -0.12431 -0.04392 -0.13426 C -0.04635 -0.14792 -0.05278 -0.15903 -0.06007 -0.16875 C -0.0625 -0.17848 -0.07361 -0.19121 -0.08108 -0.19445 C -0.08698 -0.20232 -0.09323 -0.20394 -0.10052 -0.20949 C -0.11476 -0.22061 -0.10486 -0.21644 -0.11823 -0.22037 C -0.13316 -0.2301 -0.14687 -0.23241 -0.16337 -0.23542 C -0.17517 -0.23311 -0.17569 -0.2375 -0.17795 -0.22246 C -0.17934 -0.2132 -0.18125 -0.19445 -0.18125 -0.19422 C -0.18177 -0.13936 -0.18177 -0.08403 -0.18264 -0.02894 C -0.18316 -0.01713 -0.18785 0.00555 -0.18785 0.00578 C -0.19306 -0.00139 -0.19549 -0.00764 -0.19878 -0.01598 C -0.20677 -0.03449 -0.21753 -0.05024 -0.22465 -0.06968 C -0.23264 -0.09051 -0.2434 -0.11227 -0.24913 -0.13426 C -0.25 -0.13866 -0.25052 -0.14329 -0.25243 -0.14723 C -0.25382 -0.15116 -0.2566 -0.15394 -0.25851 -0.15787 C -0.26267 -0.16621 -0.26597 -0.17524 -0.26979 -0.1838 C -0.27222 -0.18866 -0.27448 -0.19352 -0.27639 -0.19885 C -0.2783 -0.2044 -0.27882 -0.21065 -0.28108 -0.21598 C -0.28351 -0.22084 -0.28681 -0.22431 -0.28906 -0.22894 C -0.2967 -0.24399 -0.30278 -0.26065 -0.31024 -0.27616 C -0.31424 -0.28496 -0.31788 -0.29422 -0.32309 -0.30209 C -0.32587 -0.30649 -0.32865 -0.31042 -0.33108 -0.31505 C -0.33333 -0.31899 -0.33403 -0.32361 -0.33628 -0.32778 C -0.35017 -0.35903 -0.38038 -0.38727 -0.40677 -0.39676 C -0.41059 -0.39607 -0.41493 -0.39723 -0.41806 -0.39445 C -0.42049 -0.39236 -0.41997 -0.38727 -0.42135 -0.3838 C -0.42535 -0.37315 -0.42865 -0.36204 -0.43264 -0.35139 C -0.4349 -0.33473 -0.43837 -0.31852 -0.4408 -0.30209 C -0.44271 -0.28936 -0.44549 -0.26343 -0.44549 -0.2632 C -0.44167 -0.17662 -0.44323 -0.21598 -0.4408 -0.14514 C -0.44132 -0.10139 -0.44149 -0.05764 -0.44236 -0.01389 C -0.44253 -0.00463 -0.43889 0.0074 -0.44392 0.01412 C -0.44479 0.01527 -0.45156 -0.02153 -0.45208 -0.02454 C -0.4526 -0.02732 -0.45295 -0.03033 -0.45365 -0.03311 C -0.46163 -0.06875 -0.46875 -0.10649 -0.47951 -0.14074 C -0.48264 -0.16297 -0.48837 -0.17986 -0.4941 -0.20093 C -0.5 -0.22338 -0.50451 -0.24699 -0.51337 -0.2676 C -0.51736 -0.28658 -0.52847 -0.31621 -0.5375 -0.33218 C -0.54427 -0.35903 -0.55729 -0.38241 -0.57292 -0.40093 C -0.5842 -0.41436 -0.5941 -0.42686 -0.60851 -0.43311 C -0.61285 -0.43172 -0.61753 -0.43172 -0.62135 -0.42894 C -0.6276 -0.42454 -0.63299 -0.39861 -0.63594 -0.39028 C -0.63872 -0.38241 -0.64392 -0.36644 -0.64392 -0.36621 C -0.64444 -0.36088 -0.64601 -0.34468 -0.64722 -0.33866 C -0.64913 -0.32917 -0.65365 -0.31065 -0.65365 -0.31042 C -0.65694 -0.27662 -0.65885 -0.24653 -0.66163 -0.21181 C -0.66285 -0.19584 -0.66649 -0.18033 -0.66806 -0.16436 C -0.66979 -0.14699 -0.66962 -0.13311 -0.67465 -0.11713 C -0.67569 -0.10811 -0.67812 -0.08588 -0.68108 -0.08056 C -0.6849 -0.07385 -0.68698 -0.0713 -0.68906 -0.06343 C -0.69097 -0.05625 -0.69149 -0.04861 -0.69392 -0.0419 C -0.69687 -0.03426 -0.70347 -0.02037 -0.70365 -0.01181 C -0.70417 0.0118 -0.70365 0.03564 -0.70365 0.05926 " pathEditMode="relative" rAng="0" ptsTypes="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ainchildpress.com/BCP_web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81200" y="5334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urlz MT" pitchFamily="82" charset="0"/>
              </a:rPr>
              <a:t>I act this way at least a week</a:t>
            </a:r>
            <a:endParaRPr lang="en-US" sz="4000" b="1" dirty="0">
              <a:latin typeface="Curlz MT" pitchFamily="82" charset="0"/>
            </a:endParaRPr>
          </a:p>
        </p:txBody>
      </p:sp>
      <p:pic>
        <p:nvPicPr>
          <p:cNvPr id="4" name="Picture 2" descr="http://www.clker.com/cliparts/d/f/m/F/x/i/cartoon-bean-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334000"/>
            <a:ext cx="914400" cy="1329179"/>
          </a:xfrm>
          <a:prstGeom prst="rect">
            <a:avLst/>
          </a:prstGeom>
          <a:noFill/>
        </p:spPr>
      </p:pic>
      <p:pic>
        <p:nvPicPr>
          <p:cNvPr id="5" name="Picture 2" descr="http://www.vectorstock.com/composite/80074/kangaroo-jumping-vecto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4038600"/>
            <a:ext cx="1752600" cy="1844842"/>
          </a:xfrm>
          <a:prstGeom prst="rect">
            <a:avLst/>
          </a:prstGeom>
          <a:noFill/>
        </p:spPr>
      </p:pic>
      <p:pic>
        <p:nvPicPr>
          <p:cNvPr id="6" name="Picture 2" descr="http://www.clipartoday.com/_thumbs/014/Tantrum_l_tn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1981200"/>
            <a:ext cx="1004697" cy="1200150"/>
          </a:xfrm>
          <a:prstGeom prst="rect">
            <a:avLst/>
          </a:prstGeom>
          <a:noFill/>
        </p:spPr>
      </p:pic>
      <p:pic>
        <p:nvPicPr>
          <p:cNvPr id="7" name="Picture 8" descr="http://www.vectorstock.com/composite/196973/boy-jumping-vector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68" t="14000" r="28421" b="22000"/>
          <a:stretch>
            <a:fillRect/>
          </a:stretch>
        </p:blipFill>
        <p:spPr bwMode="auto">
          <a:xfrm>
            <a:off x="457200" y="1752600"/>
            <a:ext cx="1400175" cy="2133600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7620000" y="0"/>
            <a:ext cx="1524000" cy="1409702"/>
            <a:chOff x="-304800" y="1219200"/>
            <a:chExt cx="4191000" cy="4076702"/>
          </a:xfrm>
        </p:grpSpPr>
        <p:pic>
          <p:nvPicPr>
            <p:cNvPr id="9" name="Picture 5" descr="http://www.bestfriendsgeneralstore.com/mm5/graphics/00000001/2506_Bounce_n_Play_Ball_O1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304800" y="1219200"/>
              <a:ext cx="4191000" cy="4076702"/>
            </a:xfrm>
            <a:prstGeom prst="rect">
              <a:avLst/>
            </a:prstGeom>
            <a:noFill/>
          </p:spPr>
        </p:pic>
        <p:pic>
          <p:nvPicPr>
            <p:cNvPr id="10" name="Picture 3" descr="http://www.clker.com/cliparts/S/W/e/R/A/M/feet-silhouette-th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6800" y="2286000"/>
              <a:ext cx="1542857" cy="20097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3 -0.10232 C -0.02031 -0.11366 -0.02726 -0.12431 -0.03194 -0.13449 C -0.03733 -0.1463 -0.04062 -0.15463 -0.04809 -0.16459 C -0.05052 -0.17824 -0.05694 -0.18935 -0.06424 -0.19908 C -0.06667 -0.2088 -0.07778 -0.22153 -0.08524 -0.22477 C -0.09115 -0.23264 -0.0974 -0.23426 -0.10469 -0.23982 C -0.11892 -0.25093 -0.10903 -0.24676 -0.1224 -0.2507 C -0.13733 -0.26042 -0.15104 -0.26273 -0.16753 -0.26574 C -0.17934 -0.26343 -0.17986 -0.26783 -0.18212 -0.25278 C -0.18351 -0.24352 -0.18542 -0.22477 -0.18542 -0.22454 C -0.18594 -0.16968 -0.18594 -0.11435 -0.18681 -0.05926 C -0.18733 -0.04746 -0.19201 -0.02477 -0.19201 -0.02454 C -0.19722 -0.03172 -0.19965 -0.03797 -0.20295 -0.0463 C -0.21094 -0.06482 -0.2217 -0.08056 -0.22882 -0.1 C -0.23681 -0.12084 -0.24757 -0.1426 -0.2533 -0.16459 C -0.25417 -0.16898 -0.25469 -0.17361 -0.2566 -0.17755 C -0.25799 -0.18148 -0.26076 -0.18426 -0.26267 -0.1882 C -0.26684 -0.19653 -0.27014 -0.20556 -0.27396 -0.21412 C -0.27639 -0.21898 -0.27865 -0.22385 -0.28056 -0.22917 C -0.28247 -0.23473 -0.28299 -0.24098 -0.28524 -0.2463 C -0.28767 -0.25116 -0.29097 -0.25463 -0.29323 -0.25926 C -0.30087 -0.27431 -0.30694 -0.29098 -0.31441 -0.30648 C -0.3184 -0.31528 -0.32205 -0.32454 -0.32726 -0.33241 C -0.33003 -0.33681 -0.33281 -0.34074 -0.33524 -0.34537 C -0.3375 -0.34931 -0.33819 -0.35394 -0.34045 -0.3581 C -0.35434 -0.38935 -0.38455 -0.4176 -0.41094 -0.42709 C -0.41476 -0.42639 -0.4191 -0.42755 -0.42222 -0.42477 C -0.42465 -0.42269 -0.42413 -0.4176 -0.42552 -0.41412 C -0.42951 -0.40348 -0.43281 -0.39236 -0.43681 -0.38172 C -0.43906 -0.36505 -0.44253 -0.34885 -0.44497 -0.33241 C -0.44687 -0.31968 -0.44965 -0.29375 -0.44965 -0.29352 C -0.44583 -0.20695 -0.4474 -0.2463 -0.44497 -0.17547 C -0.44549 -0.13172 -0.44566 -0.08797 -0.44653 -0.04422 C -0.4467 -0.03496 -0.44306 -0.02292 -0.44809 -0.01621 C -0.44896 -0.01505 -0.45573 -0.05185 -0.45625 -0.05486 C -0.45677 -0.05764 -0.45712 -0.06065 -0.45781 -0.06343 C -0.4658 -0.09908 -0.47292 -0.13681 -0.48368 -0.17107 C -0.48681 -0.19329 -0.49253 -0.21019 -0.49826 -0.23125 C -0.50417 -0.25371 -0.50868 -0.27732 -0.51753 -0.29792 C -0.52153 -0.3169 -0.53264 -0.34653 -0.54167 -0.3625 C -0.54844 -0.38935 -0.56146 -0.41273 -0.57708 -0.43125 C -0.58837 -0.44468 -0.59826 -0.45718 -0.61267 -0.46343 C -0.61701 -0.46204 -0.6217 -0.46204 -0.62552 -0.45926 C -0.63177 -0.45486 -0.63715 -0.42894 -0.6401 -0.4206 C -0.64288 -0.41273 -0.64809 -0.39676 -0.64809 -0.39653 C -0.64861 -0.39121 -0.65017 -0.375 -0.65139 -0.36898 C -0.6533 -0.35949 -0.65781 -0.34098 -0.65781 -0.34074 C -0.66111 -0.30695 -0.66302 -0.27685 -0.6658 -0.24213 C -0.66701 -0.22616 -0.67066 -0.21065 -0.67222 -0.19468 C -0.67396 -0.17732 -0.67378 -0.16343 -0.67882 -0.14746 C -0.67986 -0.13843 -0.68229 -0.11621 -0.68524 -0.11088 C -0.68906 -0.10417 -0.69115 -0.10162 -0.69323 -0.09375 C -0.69514 -0.08658 -0.69566 -0.07894 -0.69809 -0.07223 C -0.70104 -0.06459 -0.70764 -0.0507 -0.70781 -0.04213 C -0.70833 -0.01852 -0.70781 0.00532 -0.70781 0.02893 " pathEditMode="relative" rAng="0" ptsTypes="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C -0.00469 -0.01227 -0.00417 -0.02338 -0.00643 -0.03658 C -0.00886 -0.05093 -0.01216 -0.06574 -0.01615 -0.07963 C -0.01754 -0.09098 -0.02066 -0.09885 -0.02257 -0.10973 C -0.02604 -0.08681 -0.02847 -0.06412 -0.03073 -0.04098 C -0.03229 -0.02593 -0.04271 0.01643 -0.03559 0.0044 C -0.02726 -0.00949 -0.02674 -0.0176 -0.02257 -0.03449 C -0.01927 -0.04746 -0.01459 -0.05996 -0.01129 -0.07315 C -0.01025 -0.08241 -0.00972 -0.0919 -0.00816 -0.10116 C -0.00781 -0.10278 -0.00643 -0.10533 -0.00643 -0.10533 C -0.00695 -0.0831 -0.00816 -0.06088 -0.00816 -0.03866 C -0.00816 -0.02223 -0.00625 -0.07176 -0.00643 -0.0882 C -0.00695 -0.11968 -0.01094 -0.14283 -0.01459 -0.17199 C -0.01962 -0.13773 -0.02066 -0.10348 -0.02257 -0.06875 C -0.02205 -0.04144 -0.0224 -0.01412 -0.02101 0.01296 C -0.02066 0.01944 -0.01979 2.59259E-6 -0.01945 -0.00648 C -0.01875 -0.01644 -0.01823 -0.02662 -0.01771 -0.03658 C -0.01719 -0.05741 -0.01563 -0.07801 -0.01615 -0.09885 C -0.01615 -0.10209 -0.01875 -0.11088 -0.01945 -0.10764 C -0.02222 -0.09584 -0.02153 -0.08334 -0.02257 -0.07107 C -0.02205 -0.03889 -0.01597 -0.00579 -0.02101 0.02569 C -0.02552 0.0537 -0.02275 -0.03172 -0.02431 -0.06019 C -0.02552 -0.08079 -0.02865 -0.1044 -0.03229 -0.12477 C -0.04011 -0.08218 -0.04115 -0.03681 -0.04358 0.00648 C -0.04306 0.01227 -0.04393 0.0287 -0.04202 0.02361 C -0.03924 0.01597 -0.04115 0.00648 -0.04045 -0.00209 C -0.03959 -0.01435 -0.0382 -0.02639 -0.03716 -0.03866 C -0.03559 -0.08727 -0.03577 -0.13681 -0.03073 -0.18496 C -0.03021 -0.14398 -0.03004 -0.10324 -0.02917 -0.06227 C -0.029 -0.05301 -0.02778 -0.04375 -0.02743 -0.03449 C -0.0257 0.00972 -0.02761 0.00833 -0.02431 0.03865 C -0.02327 0.04791 -0.02101 0.06666 -0.02101 0.06666 C -0.01563 0.02963 -0.01771 0.00046 -0.01771 -0.04098 " pathEditMode="relative" ptsTypes="ffffffffffffffffffffffffffffffff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C -0.05122 0.00116 -0.15295 -0.01759 -0.18872 0.0625 C -0.1882 0.07106 -0.19011 0.08055 -0.18716 0.08819 C -0.18559 0.09236 -0.18091 0.09259 -0.17743 0.09259 C -0.17032 0.09259 -0.16337 0.08958 -0.15643 0.08819 C -0.12118 0.07037 -0.07969 0.05231 -0.06129 0.0044 C -0.06233 -0.00278 -0.06268 -0.01042 -0.06459 -0.01713 C -0.06806 -0.02894 -0.09427 -0.03519 -0.10174 -0.03657 C -0.12639 -0.03171 -0.1316 -0.02755 -0.15174 -0.01065 C -0.16198 0.00787 -0.17275 0.02245 -0.18073 0.04305 C -0.17049 0.08079 -0.17934 0.07176 -0.13559 0.0625 C -0.1283 0.06088 -0.12153 0.05694 -0.11459 0.05393 C -0.08143 0.03912 -0.06042 0.03194 -0.03872 -0.00417 C -0.03577 -0.0206 -0.03889 -0.03634 -0.05174 -0.04282 C -0.06111 -0.04745 -0.08073 -0.0537 -0.08073 -0.0537 C -0.13108 -0.05046 -0.16198 -0.05046 -0.20643 -0.02361 C -0.22379 -0.0132 -0.23229 -0.00602 -0.24514 0.01296 C -0.24948 0.01944 -0.25643 0.03449 -0.25643 0.03449 C -0.25538 0.03889 -0.25573 0.04421 -0.2533 0.04745 C -0.25139 0.05 -0.24792 0.05 -0.24514 0.04954 C -0.23646 0.04838 -0.22795 0.04514 -0.21945 0.04305 C -0.20348 0.03356 -0.19167 0.03125 -0.18073 0.01505 C -0.17587 0.00787 -0.1724 -0.00093 -0.16771 -0.00857 C -0.16684 -0.01574 -0.16372 -0.02292 -0.16459 -0.03009 C -0.1665 -0.04769 -0.17205 -0.06644 -0.18559 -0.07083 C -0.19098 -0.06875 -0.19757 -0.06921 -0.20174 -0.06435 C -0.20729 -0.05787 -0.21302 -0.03866 -0.21302 -0.03866 C -0.21667 0.00694 -0.22066 0.04213 -0.19202 0.07106 C -0.18386 0.06829 -0.17535 0.06736 -0.16771 0.0625 C -0.15643 0.05532 -0.14931 0.03079 -0.14358 0.01736 C -0.1415 -0.00255 -0.13663 -0.02407 -0.14514 -0.04282 C -0.14723 -0.04722 -0.15486 -0.05162 -0.15486 -0.05162 C -0.15695 -0.05093 -0.15973 -0.05139 -0.16129 -0.04931 C -0.16389 -0.04583 -0.16424 -0.04074 -0.16615 -0.03657 C -0.1691 -0.02986 -0.17257 -0.02361 -0.17587 -0.01713 C -0.19115 0.05694 -0.18785 0.02361 -0.19028 0.08171 C -0.18907 0.12917 -0.19584 0.14977 -0.17257 0.18079 C -0.16771 0.17639 -0.16216 0.17361 -0.15816 0.16782 C -0.15052 0.15671 -0.14601 0.11505 -0.14358 0.10116 C -0.13924 0.0287 -0.1408 0.06389 -0.13872 -0.00417 C -0.13924 -0.01505 -0.13681 -0.02685 -0.14028 -0.03657 C -0.1415 -0.04028 -0.14532 -0.03125 -0.14688 -0.02778 C -0.15365 -0.0132 -0.15504 0.00093 -0.15816 0.01736 C -0.16129 0.06157 -0.17049 0.14653 -0.12587 0.15718 C -0.12153 0.15579 -0.11684 0.15579 -0.11302 0.15278 C -0.10261 0.14468 -0.09132 0.10787 -0.08559 0.09051 C -0.08229 0.0581 -0.08247 0.06805 -0.08716 0.01736 C -0.08837 0.00486 -0.09132 -0.00347 -0.1 -0.00648 C -0.12275 0.01157 -0.12778 0.05625 -0.13386 0.08819 C -0.13577 0.11782 -0.14236 0.16273 -0.11459 0.16991 C -0.08768 0.15208 -0.05018 0.11088 -0.03872 0.07546 C -0.03177 0.05393 -0.01771 0.01088 -0.01771 0.01088 C -0.01459 -0.01528 -0.00591 -0.05857 -0.02743 -0.07315 C -0.05469 -0.06829 -0.05851 -0.05023 -0.07257 -0.02153 C -0.07691 -0.0125 -0.08334 -0.00509 -0.08716 0.0044 C -0.09427 0.02222 -0.10486 0.06018 -0.10486 0.06018 C -0.10712 0.07755 -0.11216 0.09421 -0.11302 0.1118 C -0.11354 0.12338 -0.11181 0.13472 -0.11129 0.1463 C -0.09913 0.13843 -0.0908 0.12315 -0.08229 0.10972 C -0.06528 0.08264 -0.05191 0.05069 -0.04358 0.01736 C -0.04271 0.00509 -0.03316 -0.05023 -0.05 -0.06019 C -0.05295 -0.06204 -0.05643 -0.06157 -0.05973 -0.06227 C -0.0967 -0.03333 -0.125 0.02361 -0.14358 0.07546 C -0.15052 0.09491 -0.16129 0.13565 -0.16129 0.13565 C -0.16372 0.15486 -0.16771 0.17361 -0.16302 0.19352 C -0.16233 0.1963 -0.15868 0.19514 -0.15643 0.19583 C -0.14167 0.17315 -0.12657 0.14722 -0.11615 0.1206 C -0.10486 0.09143 -0.0974 0.05532 -0.09028 0.02384 C -0.09375 -0.01991 -0.08299 -0.04491 -0.11129 -0.03866 C -0.11337 -0.03426 -0.11528 -0.02986 -0.11771 -0.0257 C -0.12118 -0.01968 -0.1257 -0.01482 -0.129 -0.00857 C -0.14167 0.01481 -0.15035 0.0419 -0.16129 0.06667 C -0.16545 0.0868 -0.16893 0.10625 -0.17101 0.12685 C -0.16997 0.13542 -0.1717 0.14583 -0.16771 0.15278 C -0.1658 0.15602 -0.16216 0.14884 -0.15973 0.1463 C -0.15365 0.13958 -0.14566 0.12755 -0.14202 0.11829 C -0.13091 0.08981 -0.12622 0.06458 -0.11945 0.03449 C -0.11667 0.00093 -0.11476 -0.04005 -0.14358 -0.04931 C -0.14948 -0.04792 -0.15573 -0.04815 -0.16129 -0.04514 C -0.16563 -0.04282 -0.16893 -0.0382 -0.17257 -0.03426 C -0.20035 -0.00394 -0.2158 0.0331 -0.22257 0.07963 C -0.21945 0.1162 -0.22535 0.1456 -0.19688 0.15486 C -0.15573 0.1412 -0.13663 0.11343 -0.11771 0.06458 C -0.11441 0.02801 -0.11684 -0.0044 -0.13872 -0.02778 C -0.14306 -0.0257 -0.14827 -0.02546 -0.15174 -0.02153 C -0.16337 -0.00833 -0.16806 0.03171 -0.17257 0.04954 C -0.17014 0.09213 -0.17917 0.10324 -0.15643 0.11412 C -0.14532 0.10671 -0.13264 0.10139 -0.12431 0.08819 C -0.10955 0.06505 -0.10434 0.04676 -0.09358 0.02153 C -0.09011 -0.02083 -0.09202 -0.06597 -0.12743 -0.07523 C -0.13611 -0.07315 -0.14514 -0.07269 -0.1533 -0.06875 C -0.17066 -0.06019 -0.18663 -0.01458 -0.19202 0.00648 C -0.19393 0.02546 -0.19532 0.03079 -0.19202 0.05393 C -0.19115 0.06042 -0.18299 0.07454 -0.18073 0.07963 C -0.179 0.0838 -0.17865 0.08958 -0.17587 0.09259 C -0.17136 0.09768 -0.15973 0.10324 -0.15973 0.10324 C -0.15104 0.10185 -0.14236 0.10116 -0.13386 0.09907 C -0.11389 0.09421 -0.10538 0.06273 -0.09844 0.04097 C -0.1 0.02014 -0.1007 -0.00093 -0.1033 -0.02153 C -0.10504 -0.03495 -0.12257 -0.0537 -0.12257 -0.0537 C -0.12639 -0.05301 -0.13038 -0.0537 -0.13386 -0.05162 C -0.13559 -0.05046 -0.13611 -0.04745 -0.13716 -0.04514 C -0.14098 -0.03611 -0.14462 -0.02222 -0.14688 -0.01273 C -0.14948 -0.00208 -0.1533 0.01944 -0.1533 0.01944 C -0.15018 0.06458 -0.15886 0.07106 -0.129 0.07755 C -0.12466 0.07662 -0.10486 0.07292 -0.09844 0.06898 C -0.09167 0.06481 -0.08577 0.05833 -0.079 0.05393 C -0.0658 0.02893 -0.06875 0.04097 -0.06615 0.01944 C -0.06823 0.00602 -0.06823 -0.00394 -0.07431 -0.01505 C -0.09063 -0.04491 -0.12188 -0.04861 -0.14688 -0.05579 C -0.19236 -0.05301 -0.21111 -0.04977 -0.24358 -0.00648 C -0.24705 0.0044 -0.25382 0.01412 -0.25486 0.02593 C -0.25886 0.075 -0.24584 0.09444 -0.21459 0.1118 C -0.19202 0.10764 -0.16927 0.10532 -0.14688 0.09907 C -0.11511 0.09028 -0.09098 0.05208 -0.08229 0.01296 C -0.08334 0.0037 -0.08351 -0.00602 -0.08559 -0.01505 C -0.0908 -0.03657 -0.11198 -0.05093 -0.12587 -0.06019 C -0.1382 -0.0588 -0.15104 -0.06065 -0.16302 -0.05579 C -0.17118 -0.05255 -0.18525 -0.02014 -0.18872 -0.01065 C -0.19063 0.00463 -0.19219 0.0081 -0.19028 0.02384 C -0.18716 0.02315 -0.18073 0.02153 -0.18073 0.02153 " pathEditMode="relative" ptsTypes="ffffffffffffffffffffffffffffffffffffffffffffffffffffffffffffffffffffffffffffffffffffffffffffffffffffffffffffffffffffffff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 -0.04745 C 0.11719 -0.04398 0.10903 -0.03912 0.09827 -0.03241 C 0.09393 -0.02963 0.08976 -0.02662 0.08542 -0.02361 C 0.0816 -0.02106 0.09272 -0.03032 0.09671 -0.03241 C 0.10244 -0.03541 0.10851 -0.03657 0.11442 -0.03866 C 0.12674 -0.04838 0.1231 -0.04676 0.13542 -0.05162 C 0.13751 -0.05254 0.14341 -0.05579 0.14185 -0.0537 C 0.13976 -0.05092 0.13647 -0.05116 0.13386 -0.04954 C 0.13039 -0.04745 0.12744 -0.04514 0.12414 -0.04305 C 0.12344 -0.0419 0.10695 -0.01065 0.11615 -0.03449 C 0.11459 -0.04097 0.11459 -0.04861 0.11129 -0.0537 C 0.10643 -0.06134 0.08907 -0.0618 0.08386 -0.0625 C 0.00903 -0.05903 0.00261 -0.06041 -0.05485 -0.04305 C -0.05642 -0.04097 -0.05937 -0.03958 -0.05972 -0.03657 C -0.06076 -0.02616 -0.05242 -0.02708 -0.04843 -0.02592 C -0.02933 -0.02801 0.00522 -0.02824 0.02744 -0.03866 C 0.03473 -0.04213 0.04115 -0.04791 0.04827 -0.05162 C 0.04931 -0.0537 0.04966 -0.05926 0.05157 -0.0581 C 0.05417 -0.05648 0.05313 -0.05046 0.05469 -0.04745 C 0.05747 -0.04305 0.06094 -0.03981 0.06442 -0.03657 C 0.07015 -0.03125 0.08403 -0.02222 0.09028 -0.01944 C 0.09497 -0.01736 0.10487 -0.01504 0.10487 -0.01504 C 0.10591 -0.01782 0.10834 -0.02037 0.10799 -0.02361 C 0.10765 -0.02662 0.10487 -0.02824 0.10313 -0.03009 C 0.09601 -0.03796 0.08785 -0.03912 0.079 -0.04097 C 0.05643 -0.03889 0.05313 -0.04398 0.04185 -0.02361 C 0.04237 -0.01782 0.0415 -0.01157 0.04358 -0.00648 C 0.04844 0.00533 0.07622 0.00764 0.08386 0.00857 C 0.11355 0.00093 0.13213 0.00139 0.14983 -0.03009 C 0.14428 -0.06065 0.14827 -0.05671 0.129 -0.06666 C 0.1165 -0.06481 0.09949 -0.06643 0.08872 -0.0537 C 0.08195 -0.0456 0.07101 -0.02592 0.07101 -0.02592 C 0.07258 -0.01805 0.07223 -0.00879 0.0757 -0.00208 C 0.08108 0.00834 0.10053 -0.00347 0.10313 -0.0044 C 0.11042 -0.01157 0.11372 -0.01736 0.11772 -0.02801 C 0.11667 -0.03449 0.11754 -0.04236 0.11442 -0.04745 C 0.10973 -0.05532 0.09428 -0.04421 0.09185 -0.04305 C 0.09133 -0.03958 0.09028 -0.03611 0.09028 -0.03241 C 0.09028 -0.01389 0.1165 -0.01389 0.12414 -0.01296 C 0.14098 -0.01643 0.15851 -0.01088 0.16285 -0.03449 C 0.15539 -0.0419 0.1507 -0.04282 0.14185 -0.04514 C 0.13213 -0.04259 0.12726 -0.04491 0.14011 -0.02592 C 0.14272 -0.02245 0.14688 -0.02199 0.14983 -0.01944 C 0.16442 -0.00717 0.1507 -0.0125 0.16772 -0.00856 C 0.15747 -0.0243 0.14775 -0.03472 0.1323 -0.04097 C 0.12501 -0.04398 0.10973 -0.04745 0.10973 -0.04745 C 0.12015 -0.05139 0.12778 -0.0544 0.13542 -0.06458 C 0.1441 -0.10069 0.10574 -0.10995 0.08699 -0.1162 C 0.06945 -0.11412 0.0448 -0.11944 0.03525 -0.09467 C 0.03751 -0.0868 0.0382 -0.07801 0.04185 -0.07106 C 0.05539 -0.0456 0.10296 -0.03541 0.12414 -0.03009 C 0.13456 -0.03171 0.15522 -0.02639 0.15956 -0.04305 C 0.15747 -0.04514 0.15035 -0.04884 0.15313 -0.04954 C 0.15799 -0.05092 0.16285 -0.04629 0.16772 -0.04514 C 0.18213 -0.0419 0.21129 -0.03657 0.21129 -0.03657 C 0.22362 -0.03727 0.23612 -0.03541 0.24827 -0.03866 C 0.25053 -0.03935 0.24549 -0.04352 0.24358 -0.04514 C 0.23525 -0.05162 0.21442 -0.06088 0.20643 -0.0625 C 0.18403 -0.0669 0.16112 -0.0662 0.13872 -0.06875 C 0.12258 -0.06805 0.10643 -0.06782 0.09028 -0.06666 C 0.08768 -0.06643 0.07344 -0.0618 0.08872 -0.06666 C 0.08716 -0.06736 0.08265 -0.07037 0.08386 -0.06875 C 0.08716 -0.06435 0.09081 -0.05995 0.09515 -0.0581 C 0.10851 -0.05231 0.1231 -0.05509 0.13699 -0.0537 C 0.14966 -0.05509 0.16285 -0.05625 0.1757 -0.0581 C 0.17796 -0.05833 0.18456 -0.06018 0.1823 -0.06018 C 0.17153 -0.06018 0.1606 -0.05879 0.14983 -0.0581 C 0.13508 -0.05208 0.13282 -0.05278 0.12258 -0.04514 C 0.12067 -0.04398 0.11945 -0.0419 0.11772 -0.04097 C 0.11459 -0.03912 0.10452 -0.03588 0.10799 -0.03657 C 0.13438 -0.04143 0.15834 -0.05116 0.18386 -0.06018 C 0.20643 -0.06829 0.22917 -0.0743 0.25157 -0.08379 C 0.23317 -0.09097 0.21667 -0.08588 0.19827 -0.07754 C 0.16164 -0.06111 0.14063 -0.05023 0.11442 -0.01504 C 0.10713 0.00509 0.1139 0.00764 0.1323 -0.00856 C 0.14376 -0.01852 0.15365 -0.03171 0.16442 -0.04305 C 0.16876 -0.04745 0.17397 -0.05046 0.17744 -0.05602 C 0.18438 -0.06736 0.19827 -0.09028 0.19827 -0.09028 C 0.20001 -0.10254 0.20226 -0.10926 0.19185 -0.11412 C 0.18265 -0.11342 0.1731 -0.11574 0.16442 -0.1118 C 0.154 -0.10717 0.11338 -0.07592 0.09827 -0.06458 C 0.08768 -0.04861 0.08039 -0.03819 0.07744 -0.01713 C 0.08265 0.00394 0.08351 0.00046 0.10001 -0.00208 C 0.10487 -0.02963 0.0816 -0.01435 0.06928 -0.00856 C 0.07206 -0.01412 0.0764 -0.01805 0.079 -0.02361 C 0.08091 -0.02778 0.08282 -0.03958 0.08386 -0.04514 C 0.07813 -0.07916 0.07917 -0.06991 0.04983 -0.06018 C 0.04272 -0.05254 0.03976 -0.04977 0.03699 -0.03866 C 0.03803 -0.03449 0.03699 -0.02639 0.04011 -0.02592 C 0.0665 -0.02153 0.08178 -0.03704 0.10001 -0.05602 C 0.10157 -0.05949 0.10348 -0.06296 0.10487 -0.06666 C 0.10556 -0.06875 0.10799 -0.07222 0.10643 -0.07315 C 0.10331 -0.07477 0.10001 -0.07176 0.09671 -0.07106 C 0.08091 -0.04653 0.06893 -0.02222 0.05799 0.00648 C 0.05695 0.01296 0.05487 0.01921 0.05469 0.0257 C 0.05435 0.03287 0.05261 0.04213 0.05643 0.04722 C 0.05903 0.0507 0.05956 0.03843 0.06129 0.03426 C 0.06789 0.01806 0.07171 0.00185 0.07744 -0.01504 C 0.08022 -0.04097 0.08317 -0.05116 0.07744 -0.07754 C 0.07657 -0.08148 0.06772 -0.08333 0.06615 -0.08379 C 0.04324 -0.08055 0.04463 -0.075 0.02744 -0.0581 C 0.01008 -0.0412 0.00209 -0.03541 -0.00485 -0.00648 C -0.00294 0.00625 -0.0052 0.00671 5.55556E-6 -7.40741E-7 " pathEditMode="relative" ptsTypes="ffffffffffffffffffffffffffffffffffffffffffffffffffffffffffffffffffffffffffffffffffffffffffffffffffffff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C -0.02188 -0.04097 -0.04358 -0.08195 -0.06615 -0.06898 C -0.08872 -0.05602 -0.11059 0.05069 -0.13559 0.07731 C -0.16059 0.10393 -0.19462 0.06759 -0.21615 0.09028 C -0.23768 0.11296 -0.24236 0.20162 -0.26459 0.21273 C -0.28681 0.22384 -0.33542 0.16666 -0.35 0.15694 " pathEditMode="relative" ptsTypes="aaaa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83</Words>
  <Application>Microsoft Office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Bouncing Off the Windows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Bouncing Off the Windows</dc:title>
  <dc:creator>Mount Lebanon School District</dc:creator>
  <cp:lastModifiedBy>Mount Lebanon School District</cp:lastModifiedBy>
  <cp:revision>14</cp:revision>
  <dcterms:created xsi:type="dcterms:W3CDTF">2011-04-11T17:49:46Z</dcterms:created>
  <dcterms:modified xsi:type="dcterms:W3CDTF">2011-04-13T18:08:00Z</dcterms:modified>
</cp:coreProperties>
</file>